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0"/>
  </p:notesMasterIdLst>
  <p:sldIdLst>
    <p:sldId id="256" r:id="rId2"/>
    <p:sldId id="291" r:id="rId3"/>
    <p:sldId id="293" r:id="rId4"/>
    <p:sldId id="294" r:id="rId5"/>
    <p:sldId id="1227" r:id="rId6"/>
    <p:sldId id="1252" r:id="rId7"/>
    <p:sldId id="274" r:id="rId8"/>
    <p:sldId id="450" r:id="rId9"/>
    <p:sldId id="275" r:id="rId10"/>
    <p:sldId id="451" r:id="rId11"/>
    <p:sldId id="452" r:id="rId12"/>
    <p:sldId id="1245" r:id="rId13"/>
    <p:sldId id="1248" r:id="rId14"/>
    <p:sldId id="1249" r:id="rId15"/>
    <p:sldId id="283" r:id="rId16"/>
    <p:sldId id="1278" r:id="rId17"/>
    <p:sldId id="284" r:id="rId18"/>
    <p:sldId id="288" r:id="rId19"/>
    <p:sldId id="286" r:id="rId20"/>
    <p:sldId id="285" r:id="rId21"/>
    <p:sldId id="289" r:id="rId22"/>
    <p:sldId id="257" r:id="rId23"/>
    <p:sldId id="258" r:id="rId24"/>
    <p:sldId id="263" r:id="rId25"/>
    <p:sldId id="264" r:id="rId26"/>
    <p:sldId id="287" r:id="rId27"/>
    <p:sldId id="265" r:id="rId28"/>
    <p:sldId id="266" r:id="rId29"/>
    <p:sldId id="267" r:id="rId30"/>
    <p:sldId id="1254" r:id="rId31"/>
    <p:sldId id="1255" r:id="rId32"/>
    <p:sldId id="1256" r:id="rId33"/>
    <p:sldId id="299" r:id="rId34"/>
    <p:sldId id="300" r:id="rId35"/>
    <p:sldId id="1257" r:id="rId36"/>
    <p:sldId id="1258" r:id="rId37"/>
    <p:sldId id="1259" r:id="rId38"/>
    <p:sldId id="1277"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088F3A0-6B23-4C0A-A4F1-CDB60BCB5E4C}" v="295" dt="2022-10-24T05:46:18.53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355"/>
    <p:restoredTop sz="94694"/>
  </p:normalViewPr>
  <p:slideViewPr>
    <p:cSldViewPr snapToGrid="0" snapToObjects="1">
      <p:cViewPr varScale="1">
        <p:scale>
          <a:sx n="79" d="100"/>
          <a:sy n="79" d="100"/>
        </p:scale>
        <p:origin x="802"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microsoft.com/office/2015/10/relationships/revisionInfo" Target="revisionInfo.xml"/><Relationship Id="rId20" Type="http://schemas.openxmlformats.org/officeDocument/2006/relationships/slide" Target="slides/slide19.xml"/><Relationship Id="rId41"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Yuchen Yan" userId="dde64670-13e5-4e5a-891b-6526f86ab85b" providerId="ADAL" clId="{F088F3A0-6B23-4C0A-A4F1-CDB60BCB5E4C}"/>
    <pc:docChg chg="undo redo custSel addSld delSld modSld">
      <pc:chgData name="Yuchen Yan" userId="dde64670-13e5-4e5a-891b-6526f86ab85b" providerId="ADAL" clId="{F088F3A0-6B23-4C0A-A4F1-CDB60BCB5E4C}" dt="2022-10-24T05:46:49.681" v="1252" actId="1076"/>
      <pc:docMkLst>
        <pc:docMk/>
      </pc:docMkLst>
      <pc:sldChg chg="addSp delSp modSp mod">
        <pc:chgData name="Yuchen Yan" userId="dde64670-13e5-4e5a-891b-6526f86ab85b" providerId="ADAL" clId="{F088F3A0-6B23-4C0A-A4F1-CDB60BCB5E4C}" dt="2022-10-24T05:23:16.745" v="1173" actId="14100"/>
        <pc:sldMkLst>
          <pc:docMk/>
          <pc:sldMk cId="3201638266" sldId="256"/>
        </pc:sldMkLst>
        <pc:spChg chg="mod">
          <ac:chgData name="Yuchen Yan" userId="dde64670-13e5-4e5a-891b-6526f86ab85b" providerId="ADAL" clId="{F088F3A0-6B23-4C0A-A4F1-CDB60BCB5E4C}" dt="2022-10-23T16:40:17.110" v="594" actId="1076"/>
          <ac:spMkLst>
            <pc:docMk/>
            <pc:sldMk cId="3201638266" sldId="256"/>
            <ac:spMk id="2" creationId="{11B9A886-C13E-3247-81FA-CF68A2AE87A8}"/>
          </ac:spMkLst>
        </pc:spChg>
        <pc:spChg chg="del mod">
          <ac:chgData name="Yuchen Yan" userId="dde64670-13e5-4e5a-891b-6526f86ab85b" providerId="ADAL" clId="{F088F3A0-6B23-4C0A-A4F1-CDB60BCB5E4C}" dt="2022-10-23T15:58:30.658" v="65" actId="478"/>
          <ac:spMkLst>
            <pc:docMk/>
            <pc:sldMk cId="3201638266" sldId="256"/>
            <ac:spMk id="3" creationId="{D43BCA87-66F6-5640-9649-15F02F865FF1}"/>
          </ac:spMkLst>
        </pc:spChg>
        <pc:spChg chg="del">
          <ac:chgData name="Yuchen Yan" userId="dde64670-13e5-4e5a-891b-6526f86ab85b" providerId="ADAL" clId="{F088F3A0-6B23-4C0A-A4F1-CDB60BCB5E4C}" dt="2022-10-23T15:56:25.494" v="7" actId="478"/>
          <ac:spMkLst>
            <pc:docMk/>
            <pc:sldMk cId="3201638266" sldId="256"/>
            <ac:spMk id="6" creationId="{540E080C-E88C-6F43-89A5-6CAD0CEAE554}"/>
          </ac:spMkLst>
        </pc:spChg>
        <pc:spChg chg="add mod">
          <ac:chgData name="Yuchen Yan" userId="dde64670-13e5-4e5a-891b-6526f86ab85b" providerId="ADAL" clId="{F088F3A0-6B23-4C0A-A4F1-CDB60BCB5E4C}" dt="2022-10-24T02:00:27.703" v="843" actId="1076"/>
          <ac:spMkLst>
            <pc:docMk/>
            <pc:sldMk cId="3201638266" sldId="256"/>
            <ac:spMk id="7" creationId="{6E8FBFA5-6A1A-E6F8-0F0E-3EC7064CFF49}"/>
          </ac:spMkLst>
        </pc:spChg>
        <pc:spChg chg="add del mod">
          <ac:chgData name="Yuchen Yan" userId="dde64670-13e5-4e5a-891b-6526f86ab85b" providerId="ADAL" clId="{F088F3A0-6B23-4C0A-A4F1-CDB60BCB5E4C}" dt="2022-10-23T15:58:33.700" v="66" actId="478"/>
          <ac:spMkLst>
            <pc:docMk/>
            <pc:sldMk cId="3201638266" sldId="256"/>
            <ac:spMk id="9" creationId="{698B8371-46E5-1F0B-5F87-A7D27DB5A4A4}"/>
          </ac:spMkLst>
        </pc:spChg>
        <pc:spChg chg="add del mod">
          <ac:chgData name="Yuchen Yan" userId="dde64670-13e5-4e5a-891b-6526f86ab85b" providerId="ADAL" clId="{F088F3A0-6B23-4C0A-A4F1-CDB60BCB5E4C}" dt="2022-10-23T16:00:55.653" v="113" actId="478"/>
          <ac:spMkLst>
            <pc:docMk/>
            <pc:sldMk cId="3201638266" sldId="256"/>
            <ac:spMk id="10" creationId="{4163BBF5-FD40-4EC6-51DC-109CD718214F}"/>
          </ac:spMkLst>
        </pc:spChg>
        <pc:spChg chg="add del mod">
          <ac:chgData name="Yuchen Yan" userId="dde64670-13e5-4e5a-891b-6526f86ab85b" providerId="ADAL" clId="{F088F3A0-6B23-4C0A-A4F1-CDB60BCB5E4C}" dt="2022-10-23T16:40:28.939" v="598" actId="478"/>
          <ac:spMkLst>
            <pc:docMk/>
            <pc:sldMk cId="3201638266" sldId="256"/>
            <ac:spMk id="11" creationId="{D2F27FEE-8539-E638-5644-A1B188743283}"/>
          </ac:spMkLst>
        </pc:spChg>
        <pc:spChg chg="add mod">
          <ac:chgData name="Yuchen Yan" userId="dde64670-13e5-4e5a-891b-6526f86ab85b" providerId="ADAL" clId="{F088F3A0-6B23-4C0A-A4F1-CDB60BCB5E4C}" dt="2022-10-24T05:21:45.033" v="1169" actId="1035"/>
          <ac:spMkLst>
            <pc:docMk/>
            <pc:sldMk cId="3201638266" sldId="256"/>
            <ac:spMk id="12" creationId="{4FB8DB71-5568-CD91-67D3-4321A60FF188}"/>
          </ac:spMkLst>
        </pc:spChg>
        <pc:spChg chg="add mod">
          <ac:chgData name="Yuchen Yan" userId="dde64670-13e5-4e5a-891b-6526f86ab85b" providerId="ADAL" clId="{F088F3A0-6B23-4C0A-A4F1-CDB60BCB5E4C}" dt="2022-10-24T05:21:45.033" v="1169" actId="1035"/>
          <ac:spMkLst>
            <pc:docMk/>
            <pc:sldMk cId="3201638266" sldId="256"/>
            <ac:spMk id="13" creationId="{A799BC9D-C2D4-A029-6A66-E0384CBDD855}"/>
          </ac:spMkLst>
        </pc:spChg>
        <pc:picChg chg="mod">
          <ac:chgData name="Yuchen Yan" userId="dde64670-13e5-4e5a-891b-6526f86ab85b" providerId="ADAL" clId="{F088F3A0-6B23-4C0A-A4F1-CDB60BCB5E4C}" dt="2022-10-24T05:23:16.745" v="1173" actId="14100"/>
          <ac:picMkLst>
            <pc:docMk/>
            <pc:sldMk cId="3201638266" sldId="256"/>
            <ac:picMk id="4" creationId="{26131361-E3D1-3B4F-B46B-542B2A8C0621}"/>
          </ac:picMkLst>
        </pc:picChg>
        <pc:picChg chg="del">
          <ac:chgData name="Yuchen Yan" userId="dde64670-13e5-4e5a-891b-6526f86ab85b" providerId="ADAL" clId="{F088F3A0-6B23-4C0A-A4F1-CDB60BCB5E4C}" dt="2022-10-23T15:56:42.406" v="8" actId="478"/>
          <ac:picMkLst>
            <pc:docMk/>
            <pc:sldMk cId="3201638266" sldId="256"/>
            <ac:picMk id="5" creationId="{77738985-6625-714C-954D-BDB7D536829D}"/>
          </ac:picMkLst>
        </pc:picChg>
      </pc:sldChg>
      <pc:sldChg chg="modSp mod">
        <pc:chgData name="Yuchen Yan" userId="dde64670-13e5-4e5a-891b-6526f86ab85b" providerId="ADAL" clId="{F088F3A0-6B23-4C0A-A4F1-CDB60BCB5E4C}" dt="2022-10-24T05:17:08.076" v="1099" actId="1076"/>
        <pc:sldMkLst>
          <pc:docMk/>
          <pc:sldMk cId="1416443202" sldId="257"/>
        </pc:sldMkLst>
        <pc:spChg chg="mod">
          <ac:chgData name="Yuchen Yan" userId="dde64670-13e5-4e5a-891b-6526f86ab85b" providerId="ADAL" clId="{F088F3A0-6B23-4C0A-A4F1-CDB60BCB5E4C}" dt="2022-10-24T05:17:08.076" v="1099" actId="1076"/>
          <ac:spMkLst>
            <pc:docMk/>
            <pc:sldMk cId="1416443202" sldId="257"/>
            <ac:spMk id="2" creationId="{3EAEBF7A-39DF-0E4D-B70F-680141FF45C0}"/>
          </ac:spMkLst>
        </pc:spChg>
      </pc:sldChg>
      <pc:sldChg chg="modSp add mod">
        <pc:chgData name="Yuchen Yan" userId="dde64670-13e5-4e5a-891b-6526f86ab85b" providerId="ADAL" clId="{F088F3A0-6B23-4C0A-A4F1-CDB60BCB5E4C}" dt="2022-10-23T16:24:47.273" v="373" actId="20577"/>
        <pc:sldMkLst>
          <pc:docMk/>
          <pc:sldMk cId="2567108957" sldId="258"/>
        </pc:sldMkLst>
        <pc:spChg chg="mod">
          <ac:chgData name="Yuchen Yan" userId="dde64670-13e5-4e5a-891b-6526f86ab85b" providerId="ADAL" clId="{F088F3A0-6B23-4C0A-A4F1-CDB60BCB5E4C}" dt="2022-10-23T16:24:44.056" v="372" actId="20577"/>
          <ac:spMkLst>
            <pc:docMk/>
            <pc:sldMk cId="2567108957" sldId="258"/>
            <ac:spMk id="6" creationId="{77E06D52-CE9E-7D4D-A573-3BFF69DF0DCE}"/>
          </ac:spMkLst>
        </pc:spChg>
        <pc:spChg chg="mod">
          <ac:chgData name="Yuchen Yan" userId="dde64670-13e5-4e5a-891b-6526f86ab85b" providerId="ADAL" clId="{F088F3A0-6B23-4C0A-A4F1-CDB60BCB5E4C}" dt="2022-10-23T16:18:40.026" v="303" actId="1036"/>
          <ac:spMkLst>
            <pc:docMk/>
            <pc:sldMk cId="2567108957" sldId="258"/>
            <ac:spMk id="10" creationId="{EED2EE8E-7EAF-9144-AB91-6ADBF6E8FF28}"/>
          </ac:spMkLst>
        </pc:spChg>
        <pc:spChg chg="mod">
          <ac:chgData name="Yuchen Yan" userId="dde64670-13e5-4e5a-891b-6526f86ab85b" providerId="ADAL" clId="{F088F3A0-6B23-4C0A-A4F1-CDB60BCB5E4C}" dt="2022-10-23T16:24:47.273" v="373" actId="20577"/>
          <ac:spMkLst>
            <pc:docMk/>
            <pc:sldMk cId="2567108957" sldId="258"/>
            <ac:spMk id="11" creationId="{4F5824FE-D37D-F9DE-12B8-831926DF93FE}"/>
          </ac:spMkLst>
        </pc:spChg>
      </pc:sldChg>
      <pc:sldChg chg="addSp delSp modSp del mod delAnim modAnim">
        <pc:chgData name="Yuchen Yan" userId="dde64670-13e5-4e5a-891b-6526f86ab85b" providerId="ADAL" clId="{F088F3A0-6B23-4C0A-A4F1-CDB60BCB5E4C}" dt="2022-10-23T16:17:52.983" v="275" actId="2696"/>
        <pc:sldMkLst>
          <pc:docMk/>
          <pc:sldMk cId="3564312123" sldId="258"/>
        </pc:sldMkLst>
        <pc:spChg chg="mod">
          <ac:chgData name="Yuchen Yan" userId="dde64670-13e5-4e5a-891b-6526f86ab85b" providerId="ADAL" clId="{F088F3A0-6B23-4C0A-A4F1-CDB60BCB5E4C}" dt="2022-10-23T16:14:13.627" v="185"/>
          <ac:spMkLst>
            <pc:docMk/>
            <pc:sldMk cId="3564312123" sldId="258"/>
            <ac:spMk id="3" creationId="{D278DFB2-74CE-3C48-84B0-8EBB3ED7EA44}"/>
          </ac:spMkLst>
        </pc:spChg>
        <pc:spChg chg="mod">
          <ac:chgData name="Yuchen Yan" userId="dde64670-13e5-4e5a-891b-6526f86ab85b" providerId="ADAL" clId="{F088F3A0-6B23-4C0A-A4F1-CDB60BCB5E4C}" dt="2022-10-23T16:13:50.083" v="183" actId="1076"/>
          <ac:spMkLst>
            <pc:docMk/>
            <pc:sldMk cId="3564312123" sldId="258"/>
            <ac:spMk id="5" creationId="{29D48FEF-EA13-B542-BCCA-62D61A57B7D5}"/>
          </ac:spMkLst>
        </pc:spChg>
        <pc:spChg chg="mod">
          <ac:chgData name="Yuchen Yan" userId="dde64670-13e5-4e5a-891b-6526f86ab85b" providerId="ADAL" clId="{F088F3A0-6B23-4C0A-A4F1-CDB60BCB5E4C}" dt="2022-10-23T16:13:52.730" v="184" actId="1076"/>
          <ac:spMkLst>
            <pc:docMk/>
            <pc:sldMk cId="3564312123" sldId="258"/>
            <ac:spMk id="6" creationId="{77E06D52-CE9E-7D4D-A573-3BFF69DF0DCE}"/>
          </ac:spMkLst>
        </pc:spChg>
        <pc:spChg chg="del mod">
          <ac:chgData name="Yuchen Yan" userId="dde64670-13e5-4e5a-891b-6526f86ab85b" providerId="ADAL" clId="{F088F3A0-6B23-4C0A-A4F1-CDB60BCB5E4C}" dt="2022-10-23T16:15:52.461" v="207" actId="478"/>
          <ac:spMkLst>
            <pc:docMk/>
            <pc:sldMk cId="3564312123" sldId="258"/>
            <ac:spMk id="8" creationId="{1FDCE8E8-1179-4040-A00A-71F1ECEC79BD}"/>
          </ac:spMkLst>
        </pc:spChg>
        <pc:spChg chg="add mod">
          <ac:chgData name="Yuchen Yan" userId="dde64670-13e5-4e5a-891b-6526f86ab85b" providerId="ADAL" clId="{F088F3A0-6B23-4C0A-A4F1-CDB60BCB5E4C}" dt="2022-10-23T16:16:03.410" v="209" actId="164"/>
          <ac:spMkLst>
            <pc:docMk/>
            <pc:sldMk cId="3564312123" sldId="258"/>
            <ac:spMk id="9" creationId="{42BBDEAE-590B-FA33-296A-B9CBF3E76644}"/>
          </ac:spMkLst>
        </pc:spChg>
        <pc:spChg chg="add mod">
          <ac:chgData name="Yuchen Yan" userId="dde64670-13e5-4e5a-891b-6526f86ab85b" providerId="ADAL" clId="{F088F3A0-6B23-4C0A-A4F1-CDB60BCB5E4C}" dt="2022-10-23T16:16:19.530" v="212" actId="1076"/>
          <ac:spMkLst>
            <pc:docMk/>
            <pc:sldMk cId="3564312123" sldId="258"/>
            <ac:spMk id="11" creationId="{4F5824FE-D37D-F9DE-12B8-831926DF93FE}"/>
          </ac:spMkLst>
        </pc:spChg>
        <pc:grpChg chg="add mod">
          <ac:chgData name="Yuchen Yan" userId="dde64670-13e5-4e5a-891b-6526f86ab85b" providerId="ADAL" clId="{F088F3A0-6B23-4C0A-A4F1-CDB60BCB5E4C}" dt="2022-10-23T16:16:47.870" v="216" actId="1076"/>
          <ac:grpSpMkLst>
            <pc:docMk/>
            <pc:sldMk cId="3564312123" sldId="258"/>
            <ac:grpSpMk id="12" creationId="{B144E731-10F1-FBAE-DA8E-3E3BFED81A8A}"/>
          </ac:grpSpMkLst>
        </pc:grpChg>
        <pc:picChg chg="add mod modCrop">
          <ac:chgData name="Yuchen Yan" userId="dde64670-13e5-4e5a-891b-6526f86ab85b" providerId="ADAL" clId="{F088F3A0-6B23-4C0A-A4F1-CDB60BCB5E4C}" dt="2022-10-23T16:16:43.464" v="214" actId="732"/>
          <ac:picMkLst>
            <pc:docMk/>
            <pc:sldMk cId="3564312123" sldId="258"/>
            <ac:picMk id="2" creationId="{763AAAEE-A007-9169-2FA2-178C2EB27A5B}"/>
          </ac:picMkLst>
        </pc:picChg>
        <pc:picChg chg="mod">
          <ac:chgData name="Yuchen Yan" userId="dde64670-13e5-4e5a-891b-6526f86ab85b" providerId="ADAL" clId="{F088F3A0-6B23-4C0A-A4F1-CDB60BCB5E4C}" dt="2022-10-23T16:12:10.148" v="166" actId="1076"/>
          <ac:picMkLst>
            <pc:docMk/>
            <pc:sldMk cId="3564312123" sldId="258"/>
            <ac:picMk id="4" creationId="{73AE2A31-EC02-A441-9C9D-DFC2CE8D54AF}"/>
          </ac:picMkLst>
        </pc:picChg>
        <pc:picChg chg="del">
          <ac:chgData name="Yuchen Yan" userId="dde64670-13e5-4e5a-891b-6526f86ab85b" providerId="ADAL" clId="{F088F3A0-6B23-4C0A-A4F1-CDB60BCB5E4C}" dt="2022-10-23T16:14:16.169" v="186" actId="478"/>
          <ac:picMkLst>
            <pc:docMk/>
            <pc:sldMk cId="3564312123" sldId="258"/>
            <ac:picMk id="7" creationId="{60A82A83-2231-A644-B1FA-7A371B78A504}"/>
          </ac:picMkLst>
        </pc:picChg>
      </pc:sldChg>
      <pc:sldChg chg="addSp delSp modSp del mod delAnim modAnim">
        <pc:chgData name="Yuchen Yan" userId="dde64670-13e5-4e5a-891b-6526f86ab85b" providerId="ADAL" clId="{F088F3A0-6B23-4C0A-A4F1-CDB60BCB5E4C}" dt="2022-10-23T16:18:06.246" v="277" actId="47"/>
        <pc:sldMkLst>
          <pc:docMk/>
          <pc:sldMk cId="668329688" sldId="259"/>
        </pc:sldMkLst>
        <pc:spChg chg="del mod">
          <ac:chgData name="Yuchen Yan" userId="dde64670-13e5-4e5a-891b-6526f86ab85b" providerId="ADAL" clId="{F088F3A0-6B23-4C0A-A4F1-CDB60BCB5E4C}" dt="2022-10-23T16:11:27.315" v="156" actId="478"/>
          <ac:spMkLst>
            <pc:docMk/>
            <pc:sldMk cId="668329688" sldId="259"/>
            <ac:spMk id="3" creationId="{A92221D6-1B19-C946-827E-B3CDB47A177B}"/>
          </ac:spMkLst>
        </pc:spChg>
        <pc:spChg chg="mod">
          <ac:chgData name="Yuchen Yan" userId="dde64670-13e5-4e5a-891b-6526f86ab85b" providerId="ADAL" clId="{F088F3A0-6B23-4C0A-A4F1-CDB60BCB5E4C}" dt="2022-10-23T16:11:48.384" v="164" actId="14100"/>
          <ac:spMkLst>
            <pc:docMk/>
            <pc:sldMk cId="668329688" sldId="259"/>
            <ac:spMk id="4" creationId="{500E1255-D49F-D444-B2D7-C80F41071771}"/>
          </ac:spMkLst>
        </pc:spChg>
        <pc:spChg chg="add del">
          <ac:chgData name="Yuchen Yan" userId="dde64670-13e5-4e5a-891b-6526f86ab85b" providerId="ADAL" clId="{F088F3A0-6B23-4C0A-A4F1-CDB60BCB5E4C}" dt="2022-10-23T16:10:33.331" v="134" actId="22"/>
          <ac:spMkLst>
            <pc:docMk/>
            <pc:sldMk cId="668329688" sldId="259"/>
            <ac:spMk id="7" creationId="{BEEF9B5E-1FBE-1BCF-3A02-689D1FC03D04}"/>
          </ac:spMkLst>
        </pc:spChg>
        <pc:spChg chg="add del">
          <ac:chgData name="Yuchen Yan" userId="dde64670-13e5-4e5a-891b-6526f86ab85b" providerId="ADAL" clId="{F088F3A0-6B23-4C0A-A4F1-CDB60BCB5E4C}" dt="2022-10-23T16:10:34.909" v="136" actId="22"/>
          <ac:spMkLst>
            <pc:docMk/>
            <pc:sldMk cId="668329688" sldId="259"/>
            <ac:spMk id="12" creationId="{46B5E528-9B78-530F-2296-E17CEC92EB21}"/>
          </ac:spMkLst>
        </pc:spChg>
        <pc:spChg chg="add del">
          <ac:chgData name="Yuchen Yan" userId="dde64670-13e5-4e5a-891b-6526f86ab85b" providerId="ADAL" clId="{F088F3A0-6B23-4C0A-A4F1-CDB60BCB5E4C}" dt="2022-10-23T16:10:39.234" v="140" actId="22"/>
          <ac:spMkLst>
            <pc:docMk/>
            <pc:sldMk cId="668329688" sldId="259"/>
            <ac:spMk id="16" creationId="{7A8DD27E-6547-1B89-0909-100F3494E3A5}"/>
          </ac:spMkLst>
        </pc:spChg>
        <pc:spChg chg="add mod">
          <ac:chgData name="Yuchen Yan" userId="dde64670-13e5-4e5a-891b-6526f86ab85b" providerId="ADAL" clId="{F088F3A0-6B23-4C0A-A4F1-CDB60BCB5E4C}" dt="2022-10-23T16:12:33.612" v="171" actId="5793"/>
          <ac:spMkLst>
            <pc:docMk/>
            <pc:sldMk cId="668329688" sldId="259"/>
            <ac:spMk id="18" creationId="{F5E013C1-918A-03E9-BCE7-4DC7B2604DD6}"/>
          </ac:spMkLst>
        </pc:spChg>
        <pc:picChg chg="mod">
          <ac:chgData name="Yuchen Yan" userId="dde64670-13e5-4e5a-891b-6526f86ab85b" providerId="ADAL" clId="{F088F3A0-6B23-4C0A-A4F1-CDB60BCB5E4C}" dt="2022-10-23T16:14:34.373" v="188" actId="1076"/>
          <ac:picMkLst>
            <pc:docMk/>
            <pc:sldMk cId="668329688" sldId="259"/>
            <ac:picMk id="5" creationId="{68F22E60-F462-0D4F-BEE2-45061DD48C6F}"/>
          </ac:picMkLst>
        </pc:picChg>
        <pc:picChg chg="mod">
          <ac:chgData name="Yuchen Yan" userId="dde64670-13e5-4e5a-891b-6526f86ab85b" providerId="ADAL" clId="{F088F3A0-6B23-4C0A-A4F1-CDB60BCB5E4C}" dt="2022-10-23T16:10:51.443" v="143" actId="1076"/>
          <ac:picMkLst>
            <pc:docMk/>
            <pc:sldMk cId="668329688" sldId="259"/>
            <ac:picMk id="8" creationId="{0FC9DE33-5C22-EE4C-A305-A62A4EFF28A6}"/>
          </ac:picMkLst>
        </pc:picChg>
        <pc:picChg chg="add del mod">
          <ac:chgData name="Yuchen Yan" userId="dde64670-13e5-4e5a-891b-6526f86ab85b" providerId="ADAL" clId="{F088F3A0-6B23-4C0A-A4F1-CDB60BCB5E4C}" dt="2022-10-23T16:12:32.657" v="170"/>
          <ac:picMkLst>
            <pc:docMk/>
            <pc:sldMk cId="668329688" sldId="259"/>
            <ac:picMk id="19" creationId="{04BB550F-2FAC-B783-61EF-89D4663FCE02}"/>
          </ac:picMkLst>
        </pc:picChg>
        <pc:picChg chg="add del mod">
          <ac:chgData name="Yuchen Yan" userId="dde64670-13e5-4e5a-891b-6526f86ab85b" providerId="ADAL" clId="{F088F3A0-6B23-4C0A-A4F1-CDB60BCB5E4C}" dt="2022-10-23T16:12:38.272" v="175" actId="478"/>
          <ac:picMkLst>
            <pc:docMk/>
            <pc:sldMk cId="668329688" sldId="259"/>
            <ac:picMk id="20" creationId="{8FC0B2A7-09F4-B9FD-A614-B3BD79AB624E}"/>
          </ac:picMkLst>
        </pc:picChg>
      </pc:sldChg>
      <pc:sldChg chg="del">
        <pc:chgData name="Yuchen Yan" userId="dde64670-13e5-4e5a-891b-6526f86ab85b" providerId="ADAL" clId="{F088F3A0-6B23-4C0A-A4F1-CDB60BCB5E4C}" dt="2022-10-23T16:30:25.481" v="432" actId="47"/>
        <pc:sldMkLst>
          <pc:docMk/>
          <pc:sldMk cId="3367008208" sldId="260"/>
        </pc:sldMkLst>
      </pc:sldChg>
      <pc:sldChg chg="del">
        <pc:chgData name="Yuchen Yan" userId="dde64670-13e5-4e5a-891b-6526f86ab85b" providerId="ADAL" clId="{F088F3A0-6B23-4C0A-A4F1-CDB60BCB5E4C}" dt="2022-10-23T16:30:27.494" v="435" actId="47"/>
        <pc:sldMkLst>
          <pc:docMk/>
          <pc:sldMk cId="662604236" sldId="261"/>
        </pc:sldMkLst>
      </pc:sldChg>
      <pc:sldChg chg="addSp delSp modSp mod delAnim">
        <pc:chgData name="Yuchen Yan" userId="dde64670-13e5-4e5a-891b-6526f86ab85b" providerId="ADAL" clId="{F088F3A0-6B23-4C0A-A4F1-CDB60BCB5E4C}" dt="2022-10-23T16:25:40.821" v="382" actId="207"/>
        <pc:sldMkLst>
          <pc:docMk/>
          <pc:sldMk cId="1140403630" sldId="263"/>
        </pc:sldMkLst>
        <pc:spChg chg="mod">
          <ac:chgData name="Yuchen Yan" userId="dde64670-13e5-4e5a-891b-6526f86ab85b" providerId="ADAL" clId="{F088F3A0-6B23-4C0A-A4F1-CDB60BCB5E4C}" dt="2022-10-23T16:23:31.176" v="370" actId="20577"/>
          <ac:spMkLst>
            <pc:docMk/>
            <pc:sldMk cId="1140403630" sldId="263"/>
            <ac:spMk id="3" creationId="{FECC8D7E-7DD6-5D43-B5FB-9929623CB6DE}"/>
          </ac:spMkLst>
        </pc:spChg>
        <pc:spChg chg="add mod">
          <ac:chgData name="Yuchen Yan" userId="dde64670-13e5-4e5a-891b-6526f86ab85b" providerId="ADAL" clId="{F088F3A0-6B23-4C0A-A4F1-CDB60BCB5E4C}" dt="2022-10-23T16:24:13.521" v="371" actId="20577"/>
          <ac:spMkLst>
            <pc:docMk/>
            <pc:sldMk cId="1140403630" sldId="263"/>
            <ac:spMk id="4" creationId="{1C12E195-D80D-6569-D172-1CCB0E0843FD}"/>
          </ac:spMkLst>
        </pc:spChg>
        <pc:spChg chg="add mod">
          <ac:chgData name="Yuchen Yan" userId="dde64670-13e5-4e5a-891b-6526f86ab85b" providerId="ADAL" clId="{F088F3A0-6B23-4C0A-A4F1-CDB60BCB5E4C}" dt="2022-10-23T16:25:40.821" v="382" actId="207"/>
          <ac:spMkLst>
            <pc:docMk/>
            <pc:sldMk cId="1140403630" sldId="263"/>
            <ac:spMk id="5" creationId="{F2D56312-A191-38AD-F546-544662886B2F}"/>
          </ac:spMkLst>
        </pc:spChg>
        <pc:spChg chg="del">
          <ac:chgData name="Yuchen Yan" userId="dde64670-13e5-4e5a-891b-6526f86ab85b" providerId="ADAL" clId="{F088F3A0-6B23-4C0A-A4F1-CDB60BCB5E4C}" dt="2022-10-23T16:21:36.712" v="346" actId="478"/>
          <ac:spMkLst>
            <pc:docMk/>
            <pc:sldMk cId="1140403630" sldId="263"/>
            <ac:spMk id="6" creationId="{B0240A08-5785-4E47-B2E1-CF499BB18E7D}"/>
          </ac:spMkLst>
        </pc:spChg>
        <pc:spChg chg="del">
          <ac:chgData name="Yuchen Yan" userId="dde64670-13e5-4e5a-891b-6526f86ab85b" providerId="ADAL" clId="{F088F3A0-6B23-4C0A-A4F1-CDB60BCB5E4C}" dt="2022-10-23T16:21:35.957" v="345" actId="478"/>
          <ac:spMkLst>
            <pc:docMk/>
            <pc:sldMk cId="1140403630" sldId="263"/>
            <ac:spMk id="7" creationId="{BDDC21ED-93FB-0D48-9A6A-51F08A98B10F}"/>
          </ac:spMkLst>
        </pc:spChg>
        <pc:spChg chg="del">
          <ac:chgData name="Yuchen Yan" userId="dde64670-13e5-4e5a-891b-6526f86ab85b" providerId="ADAL" clId="{F088F3A0-6B23-4C0A-A4F1-CDB60BCB5E4C}" dt="2022-10-23T16:21:51.894" v="350" actId="478"/>
          <ac:spMkLst>
            <pc:docMk/>
            <pc:sldMk cId="1140403630" sldId="263"/>
            <ac:spMk id="10" creationId="{91E2F3CE-70A1-0C43-9E7A-906225B3E805}"/>
          </ac:spMkLst>
        </pc:spChg>
        <pc:spChg chg="mod">
          <ac:chgData name="Yuchen Yan" userId="dde64670-13e5-4e5a-891b-6526f86ab85b" providerId="ADAL" clId="{F088F3A0-6B23-4C0A-A4F1-CDB60BCB5E4C}" dt="2022-10-23T16:23:11.396" v="368" actId="1076"/>
          <ac:spMkLst>
            <pc:docMk/>
            <pc:sldMk cId="1140403630" sldId="263"/>
            <ac:spMk id="12" creationId="{35111F86-770F-AE49-B7D6-3990A4956A4E}"/>
          </ac:spMkLst>
        </pc:spChg>
        <pc:picChg chg="mod">
          <ac:chgData name="Yuchen Yan" userId="dde64670-13e5-4e5a-891b-6526f86ab85b" providerId="ADAL" clId="{F088F3A0-6B23-4C0A-A4F1-CDB60BCB5E4C}" dt="2022-10-23T16:22:48.371" v="361" actId="14100"/>
          <ac:picMkLst>
            <pc:docMk/>
            <pc:sldMk cId="1140403630" sldId="263"/>
            <ac:picMk id="2" creationId="{756085A0-2F04-2F4C-A1A8-77C1DF027247}"/>
          </ac:picMkLst>
        </pc:picChg>
        <pc:picChg chg="mod">
          <ac:chgData name="Yuchen Yan" userId="dde64670-13e5-4e5a-891b-6526f86ab85b" providerId="ADAL" clId="{F088F3A0-6B23-4C0A-A4F1-CDB60BCB5E4C}" dt="2022-10-23T16:22:47.892" v="360" actId="1076"/>
          <ac:picMkLst>
            <pc:docMk/>
            <pc:sldMk cId="1140403630" sldId="263"/>
            <ac:picMk id="9" creationId="{7223CF26-F92A-074D-9083-433141E7881F}"/>
          </ac:picMkLst>
        </pc:picChg>
      </pc:sldChg>
      <pc:sldChg chg="addSp delSp modSp mod">
        <pc:chgData name="Yuchen Yan" userId="dde64670-13e5-4e5a-891b-6526f86ab85b" providerId="ADAL" clId="{F088F3A0-6B23-4C0A-A4F1-CDB60BCB5E4C}" dt="2022-10-23T16:27:25.145" v="394" actId="1076"/>
        <pc:sldMkLst>
          <pc:docMk/>
          <pc:sldMk cId="2829054767" sldId="264"/>
        </pc:sldMkLst>
        <pc:spChg chg="mod">
          <ac:chgData name="Yuchen Yan" userId="dde64670-13e5-4e5a-891b-6526f86ab85b" providerId="ADAL" clId="{F088F3A0-6B23-4C0A-A4F1-CDB60BCB5E4C}" dt="2022-10-23T16:26:09.516" v="385" actId="1582"/>
          <ac:spMkLst>
            <pc:docMk/>
            <pc:sldMk cId="2829054767" sldId="264"/>
            <ac:spMk id="6" creationId="{AA74368D-E256-604A-B772-8314BAA783D4}"/>
          </ac:spMkLst>
        </pc:spChg>
        <pc:spChg chg="mod">
          <ac:chgData name="Yuchen Yan" userId="dde64670-13e5-4e5a-891b-6526f86ab85b" providerId="ADAL" clId="{F088F3A0-6B23-4C0A-A4F1-CDB60BCB5E4C}" dt="2022-10-23T16:25:01.317" v="376" actId="20577"/>
          <ac:spMkLst>
            <pc:docMk/>
            <pc:sldMk cId="2829054767" sldId="264"/>
            <ac:spMk id="7" creationId="{AA9B63D4-047B-F24F-A202-7319B10ECDF5}"/>
          </ac:spMkLst>
        </pc:spChg>
        <pc:spChg chg="mod">
          <ac:chgData name="Yuchen Yan" userId="dde64670-13e5-4e5a-891b-6526f86ab85b" providerId="ADAL" clId="{F088F3A0-6B23-4C0A-A4F1-CDB60BCB5E4C}" dt="2022-10-23T16:25:00.069" v="375" actId="20577"/>
          <ac:spMkLst>
            <pc:docMk/>
            <pc:sldMk cId="2829054767" sldId="264"/>
            <ac:spMk id="9" creationId="{F7912C17-4045-9B44-AA8E-6DE523E2AA07}"/>
          </ac:spMkLst>
        </pc:spChg>
        <pc:spChg chg="mod">
          <ac:chgData name="Yuchen Yan" userId="dde64670-13e5-4e5a-891b-6526f86ab85b" providerId="ADAL" clId="{F088F3A0-6B23-4C0A-A4F1-CDB60BCB5E4C}" dt="2022-10-23T16:25:57.838" v="384" actId="1582"/>
          <ac:spMkLst>
            <pc:docMk/>
            <pc:sldMk cId="2829054767" sldId="264"/>
            <ac:spMk id="10" creationId="{36BA2E52-A4FA-8A40-AE94-1A8C826A3F2C}"/>
          </ac:spMkLst>
        </pc:spChg>
        <pc:spChg chg="mod">
          <ac:chgData name="Yuchen Yan" userId="dde64670-13e5-4e5a-891b-6526f86ab85b" providerId="ADAL" clId="{F088F3A0-6B23-4C0A-A4F1-CDB60BCB5E4C}" dt="2022-10-23T16:25:05.981" v="378" actId="20577"/>
          <ac:spMkLst>
            <pc:docMk/>
            <pc:sldMk cId="2829054767" sldId="264"/>
            <ac:spMk id="11" creationId="{212D8507-28A9-6C48-9139-F000D6C491B7}"/>
          </ac:spMkLst>
        </pc:spChg>
        <pc:spChg chg="mod">
          <ac:chgData name="Yuchen Yan" userId="dde64670-13e5-4e5a-891b-6526f86ab85b" providerId="ADAL" clId="{F088F3A0-6B23-4C0A-A4F1-CDB60BCB5E4C}" dt="2022-10-23T16:25:04.131" v="377" actId="20577"/>
          <ac:spMkLst>
            <pc:docMk/>
            <pc:sldMk cId="2829054767" sldId="264"/>
            <ac:spMk id="12" creationId="{D7C58B9F-52A4-8644-A282-2B7838771B3A}"/>
          </ac:spMkLst>
        </pc:spChg>
        <pc:spChg chg="mod">
          <ac:chgData name="Yuchen Yan" userId="dde64670-13e5-4e5a-891b-6526f86ab85b" providerId="ADAL" clId="{F088F3A0-6B23-4C0A-A4F1-CDB60BCB5E4C}" dt="2022-10-23T16:26:16.764" v="386" actId="1582"/>
          <ac:spMkLst>
            <pc:docMk/>
            <pc:sldMk cId="2829054767" sldId="264"/>
            <ac:spMk id="18" creationId="{D05188F8-F3D3-1745-8090-282C476BA138}"/>
          </ac:spMkLst>
        </pc:spChg>
        <pc:spChg chg="mod">
          <ac:chgData name="Yuchen Yan" userId="dde64670-13e5-4e5a-891b-6526f86ab85b" providerId="ADAL" clId="{F088F3A0-6B23-4C0A-A4F1-CDB60BCB5E4C}" dt="2022-10-23T16:25:09.911" v="379" actId="20577"/>
          <ac:spMkLst>
            <pc:docMk/>
            <pc:sldMk cId="2829054767" sldId="264"/>
            <ac:spMk id="19" creationId="{F06B9915-CB3A-CC46-87F4-3BD5F858A983}"/>
          </ac:spMkLst>
        </pc:spChg>
        <pc:spChg chg="mod">
          <ac:chgData name="Yuchen Yan" userId="dde64670-13e5-4e5a-891b-6526f86ab85b" providerId="ADAL" clId="{F088F3A0-6B23-4C0A-A4F1-CDB60BCB5E4C}" dt="2022-10-23T16:25:13.986" v="380" actId="20577"/>
          <ac:spMkLst>
            <pc:docMk/>
            <pc:sldMk cId="2829054767" sldId="264"/>
            <ac:spMk id="21" creationId="{F304EA2F-6D27-C743-B2D5-97FB825B36C8}"/>
          </ac:spMkLst>
        </pc:spChg>
        <pc:picChg chg="add mod ord">
          <ac:chgData name="Yuchen Yan" userId="dde64670-13e5-4e5a-891b-6526f86ab85b" providerId="ADAL" clId="{F088F3A0-6B23-4C0A-A4F1-CDB60BCB5E4C}" dt="2022-10-23T16:27:25.145" v="394" actId="1076"/>
          <ac:picMkLst>
            <pc:docMk/>
            <pc:sldMk cId="2829054767" sldId="264"/>
            <ac:picMk id="3" creationId="{A948E879-EB65-24A5-BC44-25D2DF29C251}"/>
          </ac:picMkLst>
        </pc:picChg>
        <pc:picChg chg="del mod">
          <ac:chgData name="Yuchen Yan" userId="dde64670-13e5-4e5a-891b-6526f86ab85b" providerId="ADAL" clId="{F088F3A0-6B23-4C0A-A4F1-CDB60BCB5E4C}" dt="2022-10-23T16:27:09.422" v="388" actId="478"/>
          <ac:picMkLst>
            <pc:docMk/>
            <pc:sldMk cId="2829054767" sldId="264"/>
            <ac:picMk id="17" creationId="{7B492992-10CA-3E40-AC3E-5B4F70F7D0ED}"/>
          </ac:picMkLst>
        </pc:picChg>
      </pc:sldChg>
      <pc:sldChg chg="modSp mod">
        <pc:chgData name="Yuchen Yan" userId="dde64670-13e5-4e5a-891b-6526f86ab85b" providerId="ADAL" clId="{F088F3A0-6B23-4C0A-A4F1-CDB60BCB5E4C}" dt="2022-10-23T16:29:31.247" v="417" actId="1076"/>
        <pc:sldMkLst>
          <pc:docMk/>
          <pc:sldMk cId="2608473326" sldId="267"/>
        </pc:sldMkLst>
        <pc:spChg chg="mod">
          <ac:chgData name="Yuchen Yan" userId="dde64670-13e5-4e5a-891b-6526f86ab85b" providerId="ADAL" clId="{F088F3A0-6B23-4C0A-A4F1-CDB60BCB5E4C}" dt="2022-10-23T16:29:28.583" v="415" actId="1076"/>
          <ac:spMkLst>
            <pc:docMk/>
            <pc:sldMk cId="2608473326" sldId="267"/>
            <ac:spMk id="9" creationId="{78F7AA86-2E46-C747-B49F-FA5E64E465E9}"/>
          </ac:spMkLst>
        </pc:spChg>
        <pc:picChg chg="mod">
          <ac:chgData name="Yuchen Yan" userId="dde64670-13e5-4e5a-891b-6526f86ab85b" providerId="ADAL" clId="{F088F3A0-6B23-4C0A-A4F1-CDB60BCB5E4C}" dt="2022-10-23T16:29:29.556" v="416" actId="1076"/>
          <ac:picMkLst>
            <pc:docMk/>
            <pc:sldMk cId="2608473326" sldId="267"/>
            <ac:picMk id="7" creationId="{4B321D4D-89C7-1146-93BF-12DCAD7BAA1A}"/>
          </ac:picMkLst>
        </pc:picChg>
        <pc:picChg chg="mod">
          <ac:chgData name="Yuchen Yan" userId="dde64670-13e5-4e5a-891b-6526f86ab85b" providerId="ADAL" clId="{F088F3A0-6B23-4C0A-A4F1-CDB60BCB5E4C}" dt="2022-10-23T16:29:31.247" v="417" actId="1076"/>
          <ac:picMkLst>
            <pc:docMk/>
            <pc:sldMk cId="2608473326" sldId="267"/>
            <ac:picMk id="8" creationId="{2FA09441-5128-9B4E-B16C-B39D29E029DB}"/>
          </ac:picMkLst>
        </pc:picChg>
      </pc:sldChg>
      <pc:sldChg chg="del">
        <pc:chgData name="Yuchen Yan" userId="dde64670-13e5-4e5a-891b-6526f86ab85b" providerId="ADAL" clId="{F088F3A0-6B23-4C0A-A4F1-CDB60BCB5E4C}" dt="2022-10-23T16:30:30.157" v="438" actId="47"/>
        <pc:sldMkLst>
          <pc:docMk/>
          <pc:sldMk cId="1294446508" sldId="268"/>
        </pc:sldMkLst>
      </pc:sldChg>
      <pc:sldChg chg="del">
        <pc:chgData name="Yuchen Yan" userId="dde64670-13e5-4e5a-891b-6526f86ab85b" providerId="ADAL" clId="{F088F3A0-6B23-4C0A-A4F1-CDB60BCB5E4C}" dt="2022-10-23T16:30:31.347" v="439" actId="47"/>
        <pc:sldMkLst>
          <pc:docMk/>
          <pc:sldMk cId="471782774" sldId="269"/>
        </pc:sldMkLst>
      </pc:sldChg>
      <pc:sldChg chg="del">
        <pc:chgData name="Yuchen Yan" userId="dde64670-13e5-4e5a-891b-6526f86ab85b" providerId="ADAL" clId="{F088F3A0-6B23-4C0A-A4F1-CDB60BCB5E4C}" dt="2022-10-23T15:54:09.605" v="0" actId="47"/>
        <pc:sldMkLst>
          <pc:docMk/>
          <pc:sldMk cId="1747066624" sldId="270"/>
        </pc:sldMkLst>
      </pc:sldChg>
      <pc:sldChg chg="del">
        <pc:chgData name="Yuchen Yan" userId="dde64670-13e5-4e5a-891b-6526f86ab85b" providerId="ADAL" clId="{F088F3A0-6B23-4C0A-A4F1-CDB60BCB5E4C}" dt="2022-10-23T16:30:45.913" v="442" actId="47"/>
        <pc:sldMkLst>
          <pc:docMk/>
          <pc:sldMk cId="2518145103" sldId="271"/>
        </pc:sldMkLst>
      </pc:sldChg>
      <pc:sldChg chg="del">
        <pc:chgData name="Yuchen Yan" userId="dde64670-13e5-4e5a-891b-6526f86ab85b" providerId="ADAL" clId="{F088F3A0-6B23-4C0A-A4F1-CDB60BCB5E4C}" dt="2022-10-23T16:30:47.362" v="444" actId="47"/>
        <pc:sldMkLst>
          <pc:docMk/>
          <pc:sldMk cId="1819375564" sldId="272"/>
        </pc:sldMkLst>
      </pc:sldChg>
      <pc:sldChg chg="del">
        <pc:chgData name="Yuchen Yan" userId="dde64670-13e5-4e5a-891b-6526f86ab85b" providerId="ADAL" clId="{F088F3A0-6B23-4C0A-A4F1-CDB60BCB5E4C}" dt="2022-10-23T16:30:46.632" v="443" actId="47"/>
        <pc:sldMkLst>
          <pc:docMk/>
          <pc:sldMk cId="3390683820" sldId="273"/>
        </pc:sldMkLst>
      </pc:sldChg>
      <pc:sldChg chg="modSp mod">
        <pc:chgData name="Yuchen Yan" userId="dde64670-13e5-4e5a-891b-6526f86ab85b" providerId="ADAL" clId="{F088F3A0-6B23-4C0A-A4F1-CDB60BCB5E4C}" dt="2022-10-23T16:36:08.345" v="550" actId="20577"/>
        <pc:sldMkLst>
          <pc:docMk/>
          <pc:sldMk cId="755280856" sldId="283"/>
        </pc:sldMkLst>
        <pc:spChg chg="mod">
          <ac:chgData name="Yuchen Yan" userId="dde64670-13e5-4e5a-891b-6526f86ab85b" providerId="ADAL" clId="{F088F3A0-6B23-4C0A-A4F1-CDB60BCB5E4C}" dt="2022-10-23T16:36:08.345" v="550" actId="20577"/>
          <ac:spMkLst>
            <pc:docMk/>
            <pc:sldMk cId="755280856" sldId="283"/>
            <ac:spMk id="4" creationId="{4908A0BB-C219-9D41-9437-F700591609F8}"/>
          </ac:spMkLst>
        </pc:spChg>
      </pc:sldChg>
      <pc:sldChg chg="addSp delSp modSp mod addAnim delAnim modAnim">
        <pc:chgData name="Yuchen Yan" userId="dde64670-13e5-4e5a-891b-6526f86ab85b" providerId="ADAL" clId="{F088F3A0-6B23-4C0A-A4F1-CDB60BCB5E4C}" dt="2022-10-24T05:46:26.827" v="1245" actId="1076"/>
        <pc:sldMkLst>
          <pc:docMk/>
          <pc:sldMk cId="684662157" sldId="284"/>
        </pc:sldMkLst>
        <pc:spChg chg="mod">
          <ac:chgData name="Yuchen Yan" userId="dde64670-13e5-4e5a-891b-6526f86ab85b" providerId="ADAL" clId="{F088F3A0-6B23-4C0A-A4F1-CDB60BCB5E4C}" dt="2022-10-24T05:46:18.534" v="1244" actId="20577"/>
          <ac:spMkLst>
            <pc:docMk/>
            <pc:sldMk cId="684662157" sldId="284"/>
            <ac:spMk id="3" creationId="{F07B1859-729D-5547-8D27-B39B4A7734CA}"/>
          </ac:spMkLst>
        </pc:spChg>
        <pc:spChg chg="add del mod">
          <ac:chgData name="Yuchen Yan" userId="dde64670-13e5-4e5a-891b-6526f86ab85b" providerId="ADAL" clId="{F088F3A0-6B23-4C0A-A4F1-CDB60BCB5E4C}" dt="2022-10-24T05:46:26.827" v="1245" actId="1076"/>
          <ac:spMkLst>
            <pc:docMk/>
            <pc:sldMk cId="684662157" sldId="284"/>
            <ac:spMk id="4" creationId="{0B6C16D8-82EF-B84F-AC29-7E101F188EFF}"/>
          </ac:spMkLst>
        </pc:spChg>
        <pc:spChg chg="del mod">
          <ac:chgData name="Yuchen Yan" userId="dde64670-13e5-4e5a-891b-6526f86ab85b" providerId="ADAL" clId="{F088F3A0-6B23-4C0A-A4F1-CDB60BCB5E4C}" dt="2022-10-24T05:44:47.785" v="1219" actId="478"/>
          <ac:spMkLst>
            <pc:docMk/>
            <pc:sldMk cId="684662157" sldId="284"/>
            <ac:spMk id="5" creationId="{AA166708-2449-7943-8A5F-4F04C12C867F}"/>
          </ac:spMkLst>
        </pc:spChg>
        <pc:spChg chg="mod">
          <ac:chgData name="Yuchen Yan" userId="dde64670-13e5-4e5a-891b-6526f86ab85b" providerId="ADAL" clId="{F088F3A0-6B23-4C0A-A4F1-CDB60BCB5E4C}" dt="2022-10-24T05:46:02.601" v="1239" actId="14100"/>
          <ac:spMkLst>
            <pc:docMk/>
            <pc:sldMk cId="684662157" sldId="284"/>
            <ac:spMk id="7" creationId="{95560FCB-2A8E-F041-A8A7-ECBA47032335}"/>
          </ac:spMkLst>
        </pc:spChg>
        <pc:grpChg chg="add del mod ord">
          <ac:chgData name="Yuchen Yan" userId="dde64670-13e5-4e5a-891b-6526f86ab85b" providerId="ADAL" clId="{F088F3A0-6B23-4C0A-A4F1-CDB60BCB5E4C}" dt="2022-10-24T05:46:11.275" v="1240" actId="1076"/>
          <ac:grpSpMkLst>
            <pc:docMk/>
            <pc:sldMk cId="684662157" sldId="284"/>
            <ac:grpSpMk id="9" creationId="{5EB8006E-A1A8-ADD0-AF17-2844D7EE26A6}"/>
          </ac:grpSpMkLst>
        </pc:grpChg>
        <pc:picChg chg="del mod modCrop">
          <ac:chgData name="Yuchen Yan" userId="dde64670-13e5-4e5a-891b-6526f86ab85b" providerId="ADAL" clId="{F088F3A0-6B23-4C0A-A4F1-CDB60BCB5E4C}" dt="2022-10-24T05:42:26.767" v="1177" actId="478"/>
          <ac:picMkLst>
            <pc:docMk/>
            <pc:sldMk cId="684662157" sldId="284"/>
            <ac:picMk id="2" creationId="{DA26906E-52F8-9D48-B175-00571380D796}"/>
          </ac:picMkLst>
        </pc:picChg>
        <pc:picChg chg="add del mod">
          <ac:chgData name="Yuchen Yan" userId="dde64670-13e5-4e5a-891b-6526f86ab85b" providerId="ADAL" clId="{F088F3A0-6B23-4C0A-A4F1-CDB60BCB5E4C}" dt="2022-10-24T05:45:36.265" v="1234" actId="1076"/>
          <ac:picMkLst>
            <pc:docMk/>
            <pc:sldMk cId="684662157" sldId="284"/>
            <ac:picMk id="8" creationId="{F87D8B55-C378-1E74-E7A8-E96CA88DDF8D}"/>
          </ac:picMkLst>
        </pc:picChg>
      </pc:sldChg>
      <pc:sldChg chg="modSp mod">
        <pc:chgData name="Yuchen Yan" userId="dde64670-13e5-4e5a-891b-6526f86ab85b" providerId="ADAL" clId="{F088F3A0-6B23-4C0A-A4F1-CDB60BCB5E4C}" dt="2022-10-24T02:04:10.461" v="873" actId="1076"/>
        <pc:sldMkLst>
          <pc:docMk/>
          <pc:sldMk cId="1190108007" sldId="285"/>
        </pc:sldMkLst>
        <pc:spChg chg="mod">
          <ac:chgData name="Yuchen Yan" userId="dde64670-13e5-4e5a-891b-6526f86ab85b" providerId="ADAL" clId="{F088F3A0-6B23-4C0A-A4F1-CDB60BCB5E4C}" dt="2022-10-24T02:04:07.719" v="872" actId="1076"/>
          <ac:spMkLst>
            <pc:docMk/>
            <pc:sldMk cId="1190108007" sldId="285"/>
            <ac:spMk id="3" creationId="{1705824D-2007-9D47-8D0C-B455D78E31D7}"/>
          </ac:spMkLst>
        </pc:spChg>
        <pc:picChg chg="mod">
          <ac:chgData name="Yuchen Yan" userId="dde64670-13e5-4e5a-891b-6526f86ab85b" providerId="ADAL" clId="{F088F3A0-6B23-4C0A-A4F1-CDB60BCB5E4C}" dt="2022-10-24T02:04:10.461" v="873" actId="1076"/>
          <ac:picMkLst>
            <pc:docMk/>
            <pc:sldMk cId="1190108007" sldId="285"/>
            <ac:picMk id="4" creationId="{4C31E6B1-ABEA-4E48-9AF7-A936A74354FD}"/>
          </ac:picMkLst>
        </pc:picChg>
      </pc:sldChg>
      <pc:sldChg chg="addSp delSp modSp mod">
        <pc:chgData name="Yuchen Yan" userId="dde64670-13e5-4e5a-891b-6526f86ab85b" providerId="ADAL" clId="{F088F3A0-6B23-4C0A-A4F1-CDB60BCB5E4C}" dt="2022-10-24T05:22:16.376" v="1172" actId="403"/>
        <pc:sldMkLst>
          <pc:docMk/>
          <pc:sldMk cId="1832575195" sldId="286"/>
        </pc:sldMkLst>
        <pc:spChg chg="add del mod">
          <ac:chgData name="Yuchen Yan" userId="dde64670-13e5-4e5a-891b-6526f86ab85b" providerId="ADAL" clId="{F088F3A0-6B23-4C0A-A4F1-CDB60BCB5E4C}" dt="2022-10-24T05:18:58.311" v="1115" actId="21"/>
          <ac:spMkLst>
            <pc:docMk/>
            <pc:sldMk cId="1832575195" sldId="286"/>
            <ac:spMk id="2" creationId="{5BFD3DF2-6D0F-ED45-3DDE-7AC4DF9AC4E4}"/>
          </ac:spMkLst>
        </pc:spChg>
        <pc:spChg chg="add mod">
          <ac:chgData name="Yuchen Yan" userId="dde64670-13e5-4e5a-891b-6526f86ab85b" providerId="ADAL" clId="{F088F3A0-6B23-4C0A-A4F1-CDB60BCB5E4C}" dt="2022-10-24T05:22:16.376" v="1172" actId="403"/>
          <ac:spMkLst>
            <pc:docMk/>
            <pc:sldMk cId="1832575195" sldId="286"/>
            <ac:spMk id="4" creationId="{CCBAC309-0843-4904-D537-78C4004A23D6}"/>
          </ac:spMkLst>
        </pc:spChg>
        <pc:picChg chg="add mod">
          <ac:chgData name="Yuchen Yan" userId="dde64670-13e5-4e5a-891b-6526f86ab85b" providerId="ADAL" clId="{F088F3A0-6B23-4C0A-A4F1-CDB60BCB5E4C}" dt="2022-10-24T05:22:13.728" v="1171" actId="14100"/>
          <ac:picMkLst>
            <pc:docMk/>
            <pc:sldMk cId="1832575195" sldId="286"/>
            <ac:picMk id="3" creationId="{F53448B9-DAF7-39D0-062C-BFC3ED9287D8}"/>
          </ac:picMkLst>
        </pc:picChg>
        <pc:picChg chg="add del mod">
          <ac:chgData name="Yuchen Yan" userId="dde64670-13e5-4e5a-891b-6526f86ab85b" providerId="ADAL" clId="{F088F3A0-6B23-4C0A-A4F1-CDB60BCB5E4C}" dt="2022-10-24T05:18:58.311" v="1115" actId="21"/>
          <ac:picMkLst>
            <pc:docMk/>
            <pc:sldMk cId="1832575195" sldId="286"/>
            <ac:picMk id="1026" creationId="{3C0660B3-E095-8FB9-5A6C-8B1EF803CDA3}"/>
          </ac:picMkLst>
        </pc:picChg>
      </pc:sldChg>
      <pc:sldChg chg="addSp delSp modSp mod modAnim">
        <pc:chgData name="Yuchen Yan" userId="dde64670-13e5-4e5a-891b-6526f86ab85b" providerId="ADAL" clId="{F088F3A0-6B23-4C0A-A4F1-CDB60BCB5E4C}" dt="2022-10-24T03:45:22.632" v="929" actId="1037"/>
        <pc:sldMkLst>
          <pc:docMk/>
          <pc:sldMk cId="881993012" sldId="287"/>
        </pc:sldMkLst>
        <pc:spChg chg="mod">
          <ac:chgData name="Yuchen Yan" userId="dde64670-13e5-4e5a-891b-6526f86ab85b" providerId="ADAL" clId="{F088F3A0-6B23-4C0A-A4F1-CDB60BCB5E4C}" dt="2022-10-24T03:42:47.775" v="904" actId="1076"/>
          <ac:spMkLst>
            <pc:docMk/>
            <pc:sldMk cId="881993012" sldId="287"/>
            <ac:spMk id="3" creationId="{ABF33126-3444-C642-90B0-7DF535FEB3D5}"/>
          </ac:spMkLst>
        </pc:spChg>
        <pc:spChg chg="mod">
          <ac:chgData name="Yuchen Yan" userId="dde64670-13e5-4e5a-891b-6526f86ab85b" providerId="ADAL" clId="{F088F3A0-6B23-4C0A-A4F1-CDB60BCB5E4C}" dt="2022-10-24T03:42:47.775" v="904" actId="1076"/>
          <ac:spMkLst>
            <pc:docMk/>
            <pc:sldMk cId="881993012" sldId="287"/>
            <ac:spMk id="4" creationId="{FA6222DE-9C47-194D-8E3D-A087AAD366F5}"/>
          </ac:spMkLst>
        </pc:spChg>
        <pc:spChg chg="mod">
          <ac:chgData name="Yuchen Yan" userId="dde64670-13e5-4e5a-891b-6526f86ab85b" providerId="ADAL" clId="{F088F3A0-6B23-4C0A-A4F1-CDB60BCB5E4C}" dt="2022-10-24T03:42:47.775" v="904" actId="1076"/>
          <ac:spMkLst>
            <pc:docMk/>
            <pc:sldMk cId="881993012" sldId="287"/>
            <ac:spMk id="6" creationId="{1C65F193-6531-CE4D-8FE0-875AFF445277}"/>
          </ac:spMkLst>
        </pc:spChg>
        <pc:spChg chg="mod">
          <ac:chgData name="Yuchen Yan" userId="dde64670-13e5-4e5a-891b-6526f86ab85b" providerId="ADAL" clId="{F088F3A0-6B23-4C0A-A4F1-CDB60BCB5E4C}" dt="2022-10-24T03:45:22.632" v="929" actId="1037"/>
          <ac:spMkLst>
            <pc:docMk/>
            <pc:sldMk cId="881993012" sldId="287"/>
            <ac:spMk id="7" creationId="{71B300F2-DA1D-9A40-9AB5-597BCF07D679}"/>
          </ac:spMkLst>
        </pc:spChg>
        <pc:spChg chg="mod">
          <ac:chgData name="Yuchen Yan" userId="dde64670-13e5-4e5a-891b-6526f86ab85b" providerId="ADAL" clId="{F088F3A0-6B23-4C0A-A4F1-CDB60BCB5E4C}" dt="2022-10-24T03:45:22.632" v="929" actId="1037"/>
          <ac:spMkLst>
            <pc:docMk/>
            <pc:sldMk cId="881993012" sldId="287"/>
            <ac:spMk id="8" creationId="{F661817A-0862-FC4F-85C6-C018E8F1D285}"/>
          </ac:spMkLst>
        </pc:spChg>
        <pc:spChg chg="mod">
          <ac:chgData name="Yuchen Yan" userId="dde64670-13e5-4e5a-891b-6526f86ab85b" providerId="ADAL" clId="{F088F3A0-6B23-4C0A-A4F1-CDB60BCB5E4C}" dt="2022-10-24T03:45:22.632" v="929" actId="1037"/>
          <ac:spMkLst>
            <pc:docMk/>
            <pc:sldMk cId="881993012" sldId="287"/>
            <ac:spMk id="9" creationId="{8DDAEFFA-119C-484B-AEEF-5F4874A361CA}"/>
          </ac:spMkLst>
        </pc:spChg>
        <pc:spChg chg="mod">
          <ac:chgData name="Yuchen Yan" userId="dde64670-13e5-4e5a-891b-6526f86ab85b" providerId="ADAL" clId="{F088F3A0-6B23-4C0A-A4F1-CDB60BCB5E4C}" dt="2022-10-24T03:45:05.344" v="915" actId="164"/>
          <ac:spMkLst>
            <pc:docMk/>
            <pc:sldMk cId="881993012" sldId="287"/>
            <ac:spMk id="11" creationId="{CB00022B-3BB7-0049-8F7B-9AC7BB2901CA}"/>
          </ac:spMkLst>
        </pc:spChg>
        <pc:spChg chg="mod">
          <ac:chgData name="Yuchen Yan" userId="dde64670-13e5-4e5a-891b-6526f86ab85b" providerId="ADAL" clId="{F088F3A0-6B23-4C0A-A4F1-CDB60BCB5E4C}" dt="2022-10-24T03:45:05.344" v="915" actId="164"/>
          <ac:spMkLst>
            <pc:docMk/>
            <pc:sldMk cId="881993012" sldId="287"/>
            <ac:spMk id="12" creationId="{1C9E9BA0-D1BA-A64F-91C4-162D1C2EBA50}"/>
          </ac:spMkLst>
        </pc:spChg>
        <pc:spChg chg="mod">
          <ac:chgData name="Yuchen Yan" userId="dde64670-13e5-4e5a-891b-6526f86ab85b" providerId="ADAL" clId="{F088F3A0-6B23-4C0A-A4F1-CDB60BCB5E4C}" dt="2022-10-24T03:45:15.602" v="918" actId="1076"/>
          <ac:spMkLst>
            <pc:docMk/>
            <pc:sldMk cId="881993012" sldId="287"/>
            <ac:spMk id="13" creationId="{C89DEE18-8F64-BA4C-BCF1-C411AC21768B}"/>
          </ac:spMkLst>
        </pc:spChg>
        <pc:spChg chg="add del mod">
          <ac:chgData name="Yuchen Yan" userId="dde64670-13e5-4e5a-891b-6526f86ab85b" providerId="ADAL" clId="{F088F3A0-6B23-4C0A-A4F1-CDB60BCB5E4C}" dt="2022-10-23T16:28:21.737" v="406"/>
          <ac:spMkLst>
            <pc:docMk/>
            <pc:sldMk cId="881993012" sldId="287"/>
            <ac:spMk id="14" creationId="{71C6CEB1-FEAC-06D5-FE36-7A5B46C84A33}"/>
          </ac:spMkLst>
        </pc:spChg>
        <pc:grpChg chg="add mod ord">
          <ac:chgData name="Yuchen Yan" userId="dde64670-13e5-4e5a-891b-6526f86ab85b" providerId="ADAL" clId="{F088F3A0-6B23-4C0A-A4F1-CDB60BCB5E4C}" dt="2022-10-24T03:45:11.855" v="917" actId="1076"/>
          <ac:grpSpMkLst>
            <pc:docMk/>
            <pc:sldMk cId="881993012" sldId="287"/>
            <ac:grpSpMk id="23" creationId="{521597B0-C619-C516-699D-44C8E3421EAA}"/>
          </ac:grpSpMkLst>
        </pc:grpChg>
        <pc:picChg chg="del">
          <ac:chgData name="Yuchen Yan" userId="dde64670-13e5-4e5a-891b-6526f86ab85b" providerId="ADAL" clId="{F088F3A0-6B23-4C0A-A4F1-CDB60BCB5E4C}" dt="2022-10-24T03:42:36.379" v="899" actId="478"/>
          <ac:picMkLst>
            <pc:docMk/>
            <pc:sldMk cId="881993012" sldId="287"/>
            <ac:picMk id="2" creationId="{8378236A-B5DE-0245-88C1-E5B73F3AEF50}"/>
          </ac:picMkLst>
        </pc:picChg>
        <pc:picChg chg="del">
          <ac:chgData name="Yuchen Yan" userId="dde64670-13e5-4e5a-891b-6526f86ab85b" providerId="ADAL" clId="{F088F3A0-6B23-4C0A-A4F1-CDB60BCB5E4C}" dt="2022-10-24T03:41:45.439" v="892" actId="478"/>
          <ac:picMkLst>
            <pc:docMk/>
            <pc:sldMk cId="881993012" sldId="287"/>
            <ac:picMk id="5" creationId="{DACAEF04-DD69-F545-B008-E6954C5B6BDE}"/>
          </ac:picMkLst>
        </pc:picChg>
        <pc:picChg chg="del">
          <ac:chgData name="Yuchen Yan" userId="dde64670-13e5-4e5a-891b-6526f86ab85b" providerId="ADAL" clId="{F088F3A0-6B23-4C0A-A4F1-CDB60BCB5E4C}" dt="2022-10-24T03:44:05.665" v="906" actId="478"/>
          <ac:picMkLst>
            <pc:docMk/>
            <pc:sldMk cId="881993012" sldId="287"/>
            <ac:picMk id="10" creationId="{0633663B-6289-0B4C-BC8E-E159D6D53C82}"/>
          </ac:picMkLst>
        </pc:picChg>
        <pc:picChg chg="add del mod">
          <ac:chgData name="Yuchen Yan" userId="dde64670-13e5-4e5a-891b-6526f86ab85b" providerId="ADAL" clId="{F088F3A0-6B23-4C0A-A4F1-CDB60BCB5E4C}" dt="2022-10-24T03:42:06.226" v="895" actId="478"/>
          <ac:picMkLst>
            <pc:docMk/>
            <pc:sldMk cId="881993012" sldId="287"/>
            <ac:picMk id="16" creationId="{C094D124-F7D6-CD4B-F551-FCD6B2509F9D}"/>
          </ac:picMkLst>
        </pc:picChg>
        <pc:picChg chg="add mod">
          <ac:chgData name="Yuchen Yan" userId="dde64670-13e5-4e5a-891b-6526f86ab85b" providerId="ADAL" clId="{F088F3A0-6B23-4C0A-A4F1-CDB60BCB5E4C}" dt="2022-10-24T03:44:52.156" v="913" actId="14100"/>
          <ac:picMkLst>
            <pc:docMk/>
            <pc:sldMk cId="881993012" sldId="287"/>
            <ac:picMk id="18" creationId="{971DD707-C5D9-7C11-D729-8EC1E43D9393}"/>
          </ac:picMkLst>
        </pc:picChg>
        <pc:picChg chg="add mod">
          <ac:chgData name="Yuchen Yan" userId="dde64670-13e5-4e5a-891b-6526f86ab85b" providerId="ADAL" clId="{F088F3A0-6B23-4C0A-A4F1-CDB60BCB5E4C}" dt="2022-10-24T03:42:41.748" v="903" actId="1076"/>
          <ac:picMkLst>
            <pc:docMk/>
            <pc:sldMk cId="881993012" sldId="287"/>
            <ac:picMk id="20" creationId="{DAB38E82-81E6-D3A9-0F1B-D6112F65A914}"/>
          </ac:picMkLst>
        </pc:picChg>
        <pc:picChg chg="add mod">
          <ac:chgData name="Yuchen Yan" userId="dde64670-13e5-4e5a-891b-6526f86ab85b" providerId="ADAL" clId="{F088F3A0-6B23-4C0A-A4F1-CDB60BCB5E4C}" dt="2022-10-24T03:44:49.130" v="912" actId="1076"/>
          <ac:picMkLst>
            <pc:docMk/>
            <pc:sldMk cId="881993012" sldId="287"/>
            <ac:picMk id="22" creationId="{B5913536-642C-AC85-3D1B-EF0B1D5D28DF}"/>
          </ac:picMkLst>
        </pc:picChg>
      </pc:sldChg>
      <pc:sldChg chg="addSp delSp modSp mod">
        <pc:chgData name="Yuchen Yan" userId="dde64670-13e5-4e5a-891b-6526f86ab85b" providerId="ADAL" clId="{F088F3A0-6B23-4C0A-A4F1-CDB60BCB5E4C}" dt="2022-10-24T02:45:40.370" v="885" actId="1076"/>
        <pc:sldMkLst>
          <pc:docMk/>
          <pc:sldMk cId="1196586509" sldId="288"/>
        </pc:sldMkLst>
        <pc:spChg chg="mod">
          <ac:chgData name="Yuchen Yan" userId="dde64670-13e5-4e5a-891b-6526f86ab85b" providerId="ADAL" clId="{F088F3A0-6B23-4C0A-A4F1-CDB60BCB5E4C}" dt="2022-10-24T02:45:40.370" v="885" actId="1076"/>
          <ac:spMkLst>
            <pc:docMk/>
            <pc:sldMk cId="1196586509" sldId="288"/>
            <ac:spMk id="5" creationId="{26B7DCE9-A751-064D-B4B8-CB0171498996}"/>
          </ac:spMkLst>
        </pc:spChg>
        <pc:picChg chg="add del mod">
          <ac:chgData name="Yuchen Yan" userId="dde64670-13e5-4e5a-891b-6526f86ab85b" providerId="ADAL" clId="{F088F3A0-6B23-4C0A-A4F1-CDB60BCB5E4C}" dt="2022-10-24T02:45:40.370" v="885" actId="1076"/>
          <ac:picMkLst>
            <pc:docMk/>
            <pc:sldMk cId="1196586509" sldId="288"/>
            <ac:picMk id="3" creationId="{70EA3C61-DF2B-4837-C524-F9C4EA5BFC62}"/>
          </ac:picMkLst>
        </pc:picChg>
        <pc:picChg chg="add del">
          <ac:chgData name="Yuchen Yan" userId="dde64670-13e5-4e5a-891b-6526f86ab85b" providerId="ADAL" clId="{F088F3A0-6B23-4C0A-A4F1-CDB60BCB5E4C}" dt="2022-10-24T02:45:24.282" v="880" actId="478"/>
          <ac:picMkLst>
            <pc:docMk/>
            <pc:sldMk cId="1196586509" sldId="288"/>
            <ac:picMk id="4" creationId="{A0FD670C-D00D-204F-9880-7F928BE5A157}"/>
          </ac:picMkLst>
        </pc:picChg>
      </pc:sldChg>
      <pc:sldChg chg="del">
        <pc:chgData name="Yuchen Yan" userId="dde64670-13e5-4e5a-891b-6526f86ab85b" providerId="ADAL" clId="{F088F3A0-6B23-4C0A-A4F1-CDB60BCB5E4C}" dt="2022-10-23T15:58:09.432" v="63" actId="47"/>
        <pc:sldMkLst>
          <pc:docMk/>
          <pc:sldMk cId="2437234173" sldId="290"/>
        </pc:sldMkLst>
      </pc:sldChg>
      <pc:sldChg chg="modSp mod">
        <pc:chgData name="Yuchen Yan" userId="dde64670-13e5-4e5a-891b-6526f86ab85b" providerId="ADAL" clId="{F088F3A0-6B23-4C0A-A4F1-CDB60BCB5E4C}" dt="2022-10-24T05:13:42.123" v="1097" actId="20577"/>
        <pc:sldMkLst>
          <pc:docMk/>
          <pc:sldMk cId="1144097837" sldId="291"/>
        </pc:sldMkLst>
        <pc:spChg chg="mod">
          <ac:chgData name="Yuchen Yan" userId="dde64670-13e5-4e5a-891b-6526f86ab85b" providerId="ADAL" clId="{F088F3A0-6B23-4C0A-A4F1-CDB60BCB5E4C}" dt="2022-10-24T05:13:42.123" v="1097" actId="20577"/>
          <ac:spMkLst>
            <pc:docMk/>
            <pc:sldMk cId="1144097837" sldId="291"/>
            <ac:spMk id="3" creationId="{B440E625-ABBD-D04C-8F5B-4244F378E17D}"/>
          </ac:spMkLst>
        </pc:spChg>
      </pc:sldChg>
      <pc:sldChg chg="modSp del mod">
        <pc:chgData name="Yuchen Yan" userId="dde64670-13e5-4e5a-891b-6526f86ab85b" providerId="ADAL" clId="{F088F3A0-6B23-4C0A-A4F1-CDB60BCB5E4C}" dt="2022-10-24T05:13:58.325" v="1098" actId="47"/>
        <pc:sldMkLst>
          <pc:docMk/>
          <pc:sldMk cId="84622518" sldId="292"/>
        </pc:sldMkLst>
        <pc:spChg chg="mod">
          <ac:chgData name="Yuchen Yan" userId="dde64670-13e5-4e5a-891b-6526f86ab85b" providerId="ADAL" clId="{F088F3A0-6B23-4C0A-A4F1-CDB60BCB5E4C}" dt="2022-10-24T05:13:07.068" v="1094" actId="1076"/>
          <ac:spMkLst>
            <pc:docMk/>
            <pc:sldMk cId="84622518" sldId="292"/>
            <ac:spMk id="3" creationId="{1797ACCD-A476-AD43-A410-14A99DB71C96}"/>
          </ac:spMkLst>
        </pc:spChg>
      </pc:sldChg>
      <pc:sldChg chg="modSp mod">
        <pc:chgData name="Yuchen Yan" userId="dde64670-13e5-4e5a-891b-6526f86ab85b" providerId="ADAL" clId="{F088F3A0-6B23-4C0A-A4F1-CDB60BCB5E4C}" dt="2022-10-23T16:07:37.823" v="123" actId="1076"/>
        <pc:sldMkLst>
          <pc:docMk/>
          <pc:sldMk cId="1446272570" sldId="294"/>
        </pc:sldMkLst>
        <pc:spChg chg="mod">
          <ac:chgData name="Yuchen Yan" userId="dde64670-13e5-4e5a-891b-6526f86ab85b" providerId="ADAL" clId="{F088F3A0-6B23-4C0A-A4F1-CDB60BCB5E4C}" dt="2022-10-23T16:07:37.823" v="123" actId="1076"/>
          <ac:spMkLst>
            <pc:docMk/>
            <pc:sldMk cId="1446272570" sldId="294"/>
            <ac:spMk id="3" creationId="{BA2E83EE-E082-DF4A-B208-CA63A17C198E}"/>
          </ac:spMkLst>
        </pc:spChg>
        <pc:picChg chg="mod">
          <ac:chgData name="Yuchen Yan" userId="dde64670-13e5-4e5a-891b-6526f86ab85b" providerId="ADAL" clId="{F088F3A0-6B23-4C0A-A4F1-CDB60BCB5E4C}" dt="2022-10-23T16:07:33.105" v="121" actId="1076"/>
          <ac:picMkLst>
            <pc:docMk/>
            <pc:sldMk cId="1446272570" sldId="294"/>
            <ac:picMk id="4" creationId="{EC9DBC10-7B74-1547-BE3B-93B5E241951F}"/>
          </ac:picMkLst>
        </pc:picChg>
        <pc:picChg chg="mod">
          <ac:chgData name="Yuchen Yan" userId="dde64670-13e5-4e5a-891b-6526f86ab85b" providerId="ADAL" clId="{F088F3A0-6B23-4C0A-A4F1-CDB60BCB5E4C}" dt="2022-10-23T16:07:34.337" v="122" actId="1076"/>
          <ac:picMkLst>
            <pc:docMk/>
            <pc:sldMk cId="1446272570" sldId="294"/>
            <ac:picMk id="5" creationId="{2412B3C9-E788-DE4A-8953-514A4904645D}"/>
          </ac:picMkLst>
        </pc:picChg>
      </pc:sldChg>
      <pc:sldChg chg="del">
        <pc:chgData name="Yuchen Yan" userId="dde64670-13e5-4e5a-891b-6526f86ab85b" providerId="ADAL" clId="{F088F3A0-6B23-4C0A-A4F1-CDB60BCB5E4C}" dt="2022-10-23T16:30:14.007" v="424" actId="47"/>
        <pc:sldMkLst>
          <pc:docMk/>
          <pc:sldMk cId="101556357" sldId="297"/>
        </pc:sldMkLst>
      </pc:sldChg>
      <pc:sldChg chg="addSp delSp modSp mod delAnim modAnim">
        <pc:chgData name="Yuchen Yan" userId="dde64670-13e5-4e5a-891b-6526f86ab85b" providerId="ADAL" clId="{F088F3A0-6B23-4C0A-A4F1-CDB60BCB5E4C}" dt="2022-10-24T04:42:59.175" v="1029" actId="14100"/>
        <pc:sldMkLst>
          <pc:docMk/>
          <pc:sldMk cId="37016895" sldId="299"/>
        </pc:sldMkLst>
        <pc:spChg chg="add mod">
          <ac:chgData name="Yuchen Yan" userId="dde64670-13e5-4e5a-891b-6526f86ab85b" providerId="ADAL" clId="{F088F3A0-6B23-4C0A-A4F1-CDB60BCB5E4C}" dt="2022-10-24T04:41:12.182" v="1007" actId="14100"/>
          <ac:spMkLst>
            <pc:docMk/>
            <pc:sldMk cId="37016895" sldId="299"/>
            <ac:spMk id="4" creationId="{56096E87-5845-19CF-8A0D-301F88930CFF}"/>
          </ac:spMkLst>
        </pc:spChg>
        <pc:spChg chg="add mod">
          <ac:chgData name="Yuchen Yan" userId="dde64670-13e5-4e5a-891b-6526f86ab85b" providerId="ADAL" clId="{F088F3A0-6B23-4C0A-A4F1-CDB60BCB5E4C}" dt="2022-10-24T04:42:59.175" v="1029" actId="14100"/>
          <ac:spMkLst>
            <pc:docMk/>
            <pc:sldMk cId="37016895" sldId="299"/>
            <ac:spMk id="6" creationId="{EC4EC4D6-C99A-2D3B-E24F-6CFDF08A4708}"/>
          </ac:spMkLst>
        </pc:spChg>
        <pc:spChg chg="add del mod">
          <ac:chgData name="Yuchen Yan" userId="dde64670-13e5-4e5a-891b-6526f86ab85b" providerId="ADAL" clId="{F088F3A0-6B23-4C0A-A4F1-CDB60BCB5E4C}" dt="2022-10-24T04:42:18.292" v="1023" actId="21"/>
          <ac:spMkLst>
            <pc:docMk/>
            <pc:sldMk cId="37016895" sldId="299"/>
            <ac:spMk id="7" creationId="{27589C50-9431-3EF1-DB9B-B9C821917A76}"/>
          </ac:spMkLst>
        </pc:spChg>
        <pc:spChg chg="add mod">
          <ac:chgData name="Yuchen Yan" userId="dde64670-13e5-4e5a-891b-6526f86ab85b" providerId="ADAL" clId="{F088F3A0-6B23-4C0A-A4F1-CDB60BCB5E4C}" dt="2022-10-24T04:42:09.925" v="1022" actId="208"/>
          <ac:spMkLst>
            <pc:docMk/>
            <pc:sldMk cId="37016895" sldId="299"/>
            <ac:spMk id="8" creationId="{B556191D-790C-6EED-BBCC-DED618EE0720}"/>
          </ac:spMkLst>
        </pc:spChg>
        <pc:spChg chg="mod">
          <ac:chgData name="Yuchen Yan" userId="dde64670-13e5-4e5a-891b-6526f86ab85b" providerId="ADAL" clId="{F088F3A0-6B23-4C0A-A4F1-CDB60BCB5E4C}" dt="2022-10-24T04:42:28.001" v="1025" actId="1076"/>
          <ac:spMkLst>
            <pc:docMk/>
            <pc:sldMk cId="37016895" sldId="299"/>
            <ac:spMk id="20" creationId="{E1AAE09D-0558-E024-654A-72E058C60E3D}"/>
          </ac:spMkLst>
        </pc:spChg>
        <pc:picChg chg="add mod">
          <ac:chgData name="Yuchen Yan" userId="dde64670-13e5-4e5a-891b-6526f86ab85b" providerId="ADAL" clId="{F088F3A0-6B23-4C0A-A4F1-CDB60BCB5E4C}" dt="2022-10-24T04:40:25.984" v="989" actId="1076"/>
          <ac:picMkLst>
            <pc:docMk/>
            <pc:sldMk cId="37016895" sldId="299"/>
            <ac:picMk id="3" creationId="{6A1EBC42-424E-E979-FC79-C36F80854A31}"/>
          </ac:picMkLst>
        </pc:picChg>
        <pc:picChg chg="del mod">
          <ac:chgData name="Yuchen Yan" userId="dde64670-13e5-4e5a-891b-6526f86ab85b" providerId="ADAL" clId="{F088F3A0-6B23-4C0A-A4F1-CDB60BCB5E4C}" dt="2022-10-24T04:39:41.057" v="978" actId="478"/>
          <ac:picMkLst>
            <pc:docMk/>
            <pc:sldMk cId="37016895" sldId="299"/>
            <ac:picMk id="5" creationId="{6C89CA02-F900-C6CE-BA37-3129A8DC2F98}"/>
          </ac:picMkLst>
        </pc:picChg>
        <pc:cxnChg chg="add mod">
          <ac:chgData name="Yuchen Yan" userId="dde64670-13e5-4e5a-891b-6526f86ab85b" providerId="ADAL" clId="{F088F3A0-6B23-4C0A-A4F1-CDB60BCB5E4C}" dt="2022-10-24T04:42:06.035" v="1021" actId="1582"/>
          <ac:cxnSpMkLst>
            <pc:docMk/>
            <pc:sldMk cId="37016895" sldId="299"/>
            <ac:cxnSpMk id="10" creationId="{6E659528-94A3-587F-D2D4-3028AB9EBEBC}"/>
          </ac:cxnSpMkLst>
        </pc:cxnChg>
      </pc:sldChg>
      <pc:sldChg chg="addSp delSp modSp mod modAnim">
        <pc:chgData name="Yuchen Yan" userId="dde64670-13e5-4e5a-891b-6526f86ab85b" providerId="ADAL" clId="{F088F3A0-6B23-4C0A-A4F1-CDB60BCB5E4C}" dt="2022-10-24T04:45:56.340" v="1087" actId="1076"/>
        <pc:sldMkLst>
          <pc:docMk/>
          <pc:sldMk cId="777091372" sldId="300"/>
        </pc:sldMkLst>
        <pc:spChg chg="add mod">
          <ac:chgData name="Yuchen Yan" userId="dde64670-13e5-4e5a-891b-6526f86ab85b" providerId="ADAL" clId="{F088F3A0-6B23-4C0A-A4F1-CDB60BCB5E4C}" dt="2022-10-24T04:45:56.340" v="1087" actId="1076"/>
          <ac:spMkLst>
            <pc:docMk/>
            <pc:sldMk cId="777091372" sldId="300"/>
            <ac:spMk id="2" creationId="{E7CB042D-3A93-CAE7-4028-8BB5821C5F84}"/>
          </ac:spMkLst>
        </pc:spChg>
        <pc:spChg chg="mod">
          <ac:chgData name="Yuchen Yan" userId="dde64670-13e5-4e5a-891b-6526f86ab85b" providerId="ADAL" clId="{F088F3A0-6B23-4C0A-A4F1-CDB60BCB5E4C}" dt="2022-10-24T04:44:04.134" v="1066" actId="1076"/>
          <ac:spMkLst>
            <pc:docMk/>
            <pc:sldMk cId="777091372" sldId="300"/>
            <ac:spMk id="9" creationId="{C94E7FC6-920B-2591-8A49-D7C3E6C8F62D}"/>
          </ac:spMkLst>
        </pc:spChg>
        <pc:picChg chg="del mod">
          <ac:chgData name="Yuchen Yan" userId="dde64670-13e5-4e5a-891b-6526f86ab85b" providerId="ADAL" clId="{F088F3A0-6B23-4C0A-A4F1-CDB60BCB5E4C}" dt="2022-10-24T04:44:43.395" v="1067" actId="478"/>
          <ac:picMkLst>
            <pc:docMk/>
            <pc:sldMk cId="777091372" sldId="300"/>
            <ac:picMk id="4" creationId="{90634CCB-6C6C-F866-070B-70418D29B243}"/>
          </ac:picMkLst>
        </pc:picChg>
        <pc:picChg chg="add del">
          <ac:chgData name="Yuchen Yan" userId="dde64670-13e5-4e5a-891b-6526f86ab85b" providerId="ADAL" clId="{F088F3A0-6B23-4C0A-A4F1-CDB60BCB5E4C}" dt="2022-10-24T04:44:46.243" v="1069" actId="478"/>
          <ac:picMkLst>
            <pc:docMk/>
            <pc:sldMk cId="777091372" sldId="300"/>
            <ac:picMk id="5" creationId="{6AEB9570-F4BB-3A23-87D6-4617AF14DCF0}"/>
          </ac:picMkLst>
        </pc:picChg>
        <pc:picChg chg="add mod ord">
          <ac:chgData name="Yuchen Yan" userId="dde64670-13e5-4e5a-891b-6526f86ab85b" providerId="ADAL" clId="{F088F3A0-6B23-4C0A-A4F1-CDB60BCB5E4C}" dt="2022-10-24T04:45:24.474" v="1078" actId="1076"/>
          <ac:picMkLst>
            <pc:docMk/>
            <pc:sldMk cId="777091372" sldId="300"/>
            <ac:picMk id="7" creationId="{D2CD5CBD-EACA-0F02-A6B6-905519E441F4}"/>
          </ac:picMkLst>
        </pc:picChg>
        <pc:cxnChg chg="add mod">
          <ac:chgData name="Yuchen Yan" userId="dde64670-13e5-4e5a-891b-6526f86ab85b" providerId="ADAL" clId="{F088F3A0-6B23-4C0A-A4F1-CDB60BCB5E4C}" dt="2022-10-24T04:45:31.904" v="1080" actId="1582"/>
          <ac:cxnSpMkLst>
            <pc:docMk/>
            <pc:sldMk cId="777091372" sldId="300"/>
            <ac:cxnSpMk id="13" creationId="{C0370CD0-4906-3FF0-765C-08AC15ECAC35}"/>
          </ac:cxnSpMkLst>
        </pc:cxnChg>
        <pc:cxnChg chg="add mod">
          <ac:chgData name="Yuchen Yan" userId="dde64670-13e5-4e5a-891b-6526f86ab85b" providerId="ADAL" clId="{F088F3A0-6B23-4C0A-A4F1-CDB60BCB5E4C}" dt="2022-10-24T04:45:39.472" v="1084" actId="14100"/>
          <ac:cxnSpMkLst>
            <pc:docMk/>
            <pc:sldMk cId="777091372" sldId="300"/>
            <ac:cxnSpMk id="14" creationId="{06CB2C0A-247A-0DF7-1C13-F161E6855523}"/>
          </ac:cxnSpMkLst>
        </pc:cxnChg>
      </pc:sldChg>
      <pc:sldChg chg="del">
        <pc:chgData name="Yuchen Yan" userId="dde64670-13e5-4e5a-891b-6526f86ab85b" providerId="ADAL" clId="{F088F3A0-6B23-4C0A-A4F1-CDB60BCB5E4C}" dt="2022-10-23T16:30:11.055" v="421" actId="47"/>
        <pc:sldMkLst>
          <pc:docMk/>
          <pc:sldMk cId="980207880" sldId="301"/>
        </pc:sldMkLst>
      </pc:sldChg>
      <pc:sldChg chg="del">
        <pc:chgData name="Yuchen Yan" userId="dde64670-13e5-4e5a-891b-6526f86ab85b" providerId="ADAL" clId="{F088F3A0-6B23-4C0A-A4F1-CDB60BCB5E4C}" dt="2022-10-23T16:30:15.726" v="426" actId="47"/>
        <pc:sldMkLst>
          <pc:docMk/>
          <pc:sldMk cId="472716599" sldId="302"/>
        </pc:sldMkLst>
      </pc:sldChg>
      <pc:sldChg chg="del">
        <pc:chgData name="Yuchen Yan" userId="dde64670-13e5-4e5a-891b-6526f86ab85b" providerId="ADAL" clId="{F088F3A0-6B23-4C0A-A4F1-CDB60BCB5E4C}" dt="2022-10-23T16:30:16.545" v="427" actId="47"/>
        <pc:sldMkLst>
          <pc:docMk/>
          <pc:sldMk cId="4009948242" sldId="303"/>
        </pc:sldMkLst>
      </pc:sldChg>
      <pc:sldChg chg="del">
        <pc:chgData name="Yuchen Yan" userId="dde64670-13e5-4e5a-891b-6526f86ab85b" providerId="ADAL" clId="{F088F3A0-6B23-4C0A-A4F1-CDB60BCB5E4C}" dt="2022-10-23T16:01:19.951" v="116" actId="47"/>
        <pc:sldMkLst>
          <pc:docMk/>
          <pc:sldMk cId="3716720983" sldId="335"/>
        </pc:sldMkLst>
      </pc:sldChg>
      <pc:sldChg chg="del">
        <pc:chgData name="Yuchen Yan" userId="dde64670-13e5-4e5a-891b-6526f86ab85b" providerId="ADAL" clId="{F088F3A0-6B23-4C0A-A4F1-CDB60BCB5E4C}" dt="2022-10-23T16:01:16.309" v="115" actId="47"/>
        <pc:sldMkLst>
          <pc:docMk/>
          <pc:sldMk cId="3001280752" sldId="1089"/>
        </pc:sldMkLst>
      </pc:sldChg>
      <pc:sldChg chg="del">
        <pc:chgData name="Yuchen Yan" userId="dde64670-13e5-4e5a-891b-6526f86ab85b" providerId="ADAL" clId="{F088F3A0-6B23-4C0A-A4F1-CDB60BCB5E4C}" dt="2022-10-23T16:01:40.179" v="117" actId="47"/>
        <pc:sldMkLst>
          <pc:docMk/>
          <pc:sldMk cId="3287118762" sldId="1217"/>
        </pc:sldMkLst>
      </pc:sldChg>
      <pc:sldChg chg="del">
        <pc:chgData name="Yuchen Yan" userId="dde64670-13e5-4e5a-891b-6526f86ab85b" providerId="ADAL" clId="{F088F3A0-6B23-4C0A-A4F1-CDB60BCB5E4C}" dt="2022-10-23T16:01:43.079" v="118" actId="47"/>
        <pc:sldMkLst>
          <pc:docMk/>
          <pc:sldMk cId="168567327" sldId="1253"/>
        </pc:sldMkLst>
      </pc:sldChg>
      <pc:sldChg chg="addSp modSp mod">
        <pc:chgData name="Yuchen Yan" userId="dde64670-13e5-4e5a-891b-6526f86ab85b" providerId="ADAL" clId="{F088F3A0-6B23-4C0A-A4F1-CDB60BCB5E4C}" dt="2022-10-23T16:33:15.297" v="499" actId="20577"/>
        <pc:sldMkLst>
          <pc:docMk/>
          <pc:sldMk cId="389182801" sldId="1255"/>
        </pc:sldMkLst>
        <pc:spChg chg="mod">
          <ac:chgData name="Yuchen Yan" userId="dde64670-13e5-4e5a-891b-6526f86ab85b" providerId="ADAL" clId="{F088F3A0-6B23-4C0A-A4F1-CDB60BCB5E4C}" dt="2022-10-23T16:33:13.964" v="498" actId="20577"/>
          <ac:spMkLst>
            <pc:docMk/>
            <pc:sldMk cId="389182801" sldId="1255"/>
            <ac:spMk id="2" creationId="{B8A6CE74-7F88-684E-866F-BAB1AD097059}"/>
          </ac:spMkLst>
        </pc:spChg>
        <pc:spChg chg="add mod">
          <ac:chgData name="Yuchen Yan" userId="dde64670-13e5-4e5a-891b-6526f86ab85b" providerId="ADAL" clId="{F088F3A0-6B23-4C0A-A4F1-CDB60BCB5E4C}" dt="2022-10-23T16:32:19.904" v="459" actId="1076"/>
          <ac:spMkLst>
            <pc:docMk/>
            <pc:sldMk cId="389182801" sldId="1255"/>
            <ac:spMk id="3" creationId="{0335A5AA-1CC3-63FE-DF18-147CD2478A2A}"/>
          </ac:spMkLst>
        </pc:spChg>
        <pc:spChg chg="mod">
          <ac:chgData name="Yuchen Yan" userId="dde64670-13e5-4e5a-891b-6526f86ab85b" providerId="ADAL" clId="{F088F3A0-6B23-4C0A-A4F1-CDB60BCB5E4C}" dt="2022-10-23T16:31:11.385" v="446" actId="14100"/>
          <ac:spMkLst>
            <pc:docMk/>
            <pc:sldMk cId="389182801" sldId="1255"/>
            <ac:spMk id="7" creationId="{45A6390C-89FA-CE63-1EC9-4A55E85FBEC4}"/>
          </ac:spMkLst>
        </pc:spChg>
        <pc:spChg chg="mod">
          <ac:chgData name="Yuchen Yan" userId="dde64670-13e5-4e5a-891b-6526f86ab85b" providerId="ADAL" clId="{F088F3A0-6B23-4C0A-A4F1-CDB60BCB5E4C}" dt="2022-10-23T16:33:03.760" v="497" actId="113"/>
          <ac:spMkLst>
            <pc:docMk/>
            <pc:sldMk cId="389182801" sldId="1255"/>
            <ac:spMk id="11" creationId="{2996E906-B1BB-7639-08F7-95388445D31F}"/>
          </ac:spMkLst>
        </pc:spChg>
        <pc:spChg chg="mod">
          <ac:chgData name="Yuchen Yan" userId="dde64670-13e5-4e5a-891b-6526f86ab85b" providerId="ADAL" clId="{F088F3A0-6B23-4C0A-A4F1-CDB60BCB5E4C}" dt="2022-10-23T16:33:15.297" v="499" actId="20577"/>
          <ac:spMkLst>
            <pc:docMk/>
            <pc:sldMk cId="389182801" sldId="1255"/>
            <ac:spMk id="12" creationId="{AF91C167-A4D0-566D-2E7F-145DEBCD469F}"/>
          </ac:spMkLst>
        </pc:spChg>
      </pc:sldChg>
      <pc:sldChg chg="modSp mod">
        <pc:chgData name="Yuchen Yan" userId="dde64670-13e5-4e5a-891b-6526f86ab85b" providerId="ADAL" clId="{F088F3A0-6B23-4C0A-A4F1-CDB60BCB5E4C}" dt="2022-10-23T16:34:53.822" v="529" actId="1076"/>
        <pc:sldMkLst>
          <pc:docMk/>
          <pc:sldMk cId="4178748887" sldId="1256"/>
        </pc:sldMkLst>
        <pc:spChg chg="mod">
          <ac:chgData name="Yuchen Yan" userId="dde64670-13e5-4e5a-891b-6526f86ab85b" providerId="ADAL" clId="{F088F3A0-6B23-4C0A-A4F1-CDB60BCB5E4C}" dt="2022-10-23T16:34:53.822" v="529" actId="1076"/>
          <ac:spMkLst>
            <pc:docMk/>
            <pc:sldMk cId="4178748887" sldId="1256"/>
            <ac:spMk id="2" creationId="{B8A6CE74-7F88-684E-866F-BAB1AD097059}"/>
          </ac:spMkLst>
        </pc:spChg>
        <pc:spChg chg="mod">
          <ac:chgData name="Yuchen Yan" userId="dde64670-13e5-4e5a-891b-6526f86ab85b" providerId="ADAL" clId="{F088F3A0-6B23-4C0A-A4F1-CDB60BCB5E4C}" dt="2022-10-23T16:34:24.542" v="519" actId="14100"/>
          <ac:spMkLst>
            <pc:docMk/>
            <pc:sldMk cId="4178748887" sldId="1256"/>
            <ac:spMk id="7" creationId="{45A6390C-89FA-CE63-1EC9-4A55E85FBEC4}"/>
          </ac:spMkLst>
        </pc:spChg>
        <pc:spChg chg="mod">
          <ac:chgData name="Yuchen Yan" userId="dde64670-13e5-4e5a-891b-6526f86ab85b" providerId="ADAL" clId="{F088F3A0-6B23-4C0A-A4F1-CDB60BCB5E4C}" dt="2022-10-23T16:34:18.274" v="517" actId="403"/>
          <ac:spMkLst>
            <pc:docMk/>
            <pc:sldMk cId="4178748887" sldId="1256"/>
            <ac:spMk id="11" creationId="{2996E906-B1BB-7639-08F7-95388445D31F}"/>
          </ac:spMkLst>
        </pc:spChg>
        <pc:spChg chg="mod">
          <ac:chgData name="Yuchen Yan" userId="dde64670-13e5-4e5a-891b-6526f86ab85b" providerId="ADAL" clId="{F088F3A0-6B23-4C0A-A4F1-CDB60BCB5E4C}" dt="2022-10-23T16:34:02.393" v="513" actId="1076"/>
          <ac:spMkLst>
            <pc:docMk/>
            <pc:sldMk cId="4178748887" sldId="1256"/>
            <ac:spMk id="16" creationId="{BE6B8703-BA66-FAA6-6054-ADECB64BB1DA}"/>
          </ac:spMkLst>
        </pc:spChg>
        <pc:spChg chg="mod">
          <ac:chgData name="Yuchen Yan" userId="dde64670-13e5-4e5a-891b-6526f86ab85b" providerId="ADAL" clId="{F088F3A0-6B23-4C0A-A4F1-CDB60BCB5E4C}" dt="2022-10-23T16:33:56.230" v="509" actId="14100"/>
          <ac:spMkLst>
            <pc:docMk/>
            <pc:sldMk cId="4178748887" sldId="1256"/>
            <ac:spMk id="17" creationId="{E5E779D4-FD35-E707-20E3-D5D3241A3201}"/>
          </ac:spMkLst>
        </pc:spChg>
        <pc:spChg chg="mod">
          <ac:chgData name="Yuchen Yan" userId="dde64670-13e5-4e5a-891b-6526f86ab85b" providerId="ADAL" clId="{F088F3A0-6B23-4C0A-A4F1-CDB60BCB5E4C}" dt="2022-10-23T16:34:12.601" v="516" actId="14100"/>
          <ac:spMkLst>
            <pc:docMk/>
            <pc:sldMk cId="4178748887" sldId="1256"/>
            <ac:spMk id="20" creationId="{E1AAE09D-0558-E024-654A-72E058C60E3D}"/>
          </ac:spMkLst>
        </pc:spChg>
        <pc:spChg chg="mod">
          <ac:chgData name="Yuchen Yan" userId="dde64670-13e5-4e5a-891b-6526f86ab85b" providerId="ADAL" clId="{F088F3A0-6B23-4C0A-A4F1-CDB60BCB5E4C}" dt="2022-10-23T16:33:49.578" v="505" actId="1076"/>
          <ac:spMkLst>
            <pc:docMk/>
            <pc:sldMk cId="4178748887" sldId="1256"/>
            <ac:spMk id="22" creationId="{525E5864-29D9-3CD8-CBC7-78950748FCA0}"/>
          </ac:spMkLst>
        </pc:spChg>
        <pc:spChg chg="mod">
          <ac:chgData name="Yuchen Yan" userId="dde64670-13e5-4e5a-891b-6526f86ab85b" providerId="ADAL" clId="{F088F3A0-6B23-4C0A-A4F1-CDB60BCB5E4C}" dt="2022-10-23T16:33:47.197" v="504" actId="1076"/>
          <ac:spMkLst>
            <pc:docMk/>
            <pc:sldMk cId="4178748887" sldId="1256"/>
            <ac:spMk id="23" creationId="{CE122382-2323-FF57-B5BD-EE6F0B3DA0B7}"/>
          </ac:spMkLst>
        </pc:spChg>
      </pc:sldChg>
      <pc:sldChg chg="del">
        <pc:chgData name="Yuchen Yan" userId="dde64670-13e5-4e5a-891b-6526f86ab85b" providerId="ADAL" clId="{F088F3A0-6B23-4C0A-A4F1-CDB60BCB5E4C}" dt="2022-10-23T16:30:09.611" v="419" actId="47"/>
        <pc:sldMkLst>
          <pc:docMk/>
          <pc:sldMk cId="1642399756" sldId="1260"/>
        </pc:sldMkLst>
      </pc:sldChg>
      <pc:sldChg chg="del">
        <pc:chgData name="Yuchen Yan" userId="dde64670-13e5-4e5a-891b-6526f86ab85b" providerId="ADAL" clId="{F088F3A0-6B23-4C0A-A4F1-CDB60BCB5E4C}" dt="2022-10-23T16:30:10.375" v="420" actId="47"/>
        <pc:sldMkLst>
          <pc:docMk/>
          <pc:sldMk cId="3821895676" sldId="1261"/>
        </pc:sldMkLst>
      </pc:sldChg>
      <pc:sldChg chg="del">
        <pc:chgData name="Yuchen Yan" userId="dde64670-13e5-4e5a-891b-6526f86ab85b" providerId="ADAL" clId="{F088F3A0-6B23-4C0A-A4F1-CDB60BCB5E4C}" dt="2022-10-23T16:30:11.712" v="422" actId="47"/>
        <pc:sldMkLst>
          <pc:docMk/>
          <pc:sldMk cId="3976919794" sldId="1262"/>
        </pc:sldMkLst>
      </pc:sldChg>
      <pc:sldChg chg="del">
        <pc:chgData name="Yuchen Yan" userId="dde64670-13e5-4e5a-891b-6526f86ab85b" providerId="ADAL" clId="{F088F3A0-6B23-4C0A-A4F1-CDB60BCB5E4C}" dt="2022-10-23T16:30:14.965" v="425" actId="47"/>
        <pc:sldMkLst>
          <pc:docMk/>
          <pc:sldMk cId="4181918665" sldId="1263"/>
        </pc:sldMkLst>
      </pc:sldChg>
      <pc:sldChg chg="del">
        <pc:chgData name="Yuchen Yan" userId="dde64670-13e5-4e5a-891b-6526f86ab85b" providerId="ADAL" clId="{F088F3A0-6B23-4C0A-A4F1-CDB60BCB5E4C}" dt="2022-10-23T16:30:40.757" v="440" actId="47"/>
        <pc:sldMkLst>
          <pc:docMk/>
          <pc:sldMk cId="3535234526" sldId="1264"/>
        </pc:sldMkLst>
      </pc:sldChg>
      <pc:sldChg chg="del">
        <pc:chgData name="Yuchen Yan" userId="dde64670-13e5-4e5a-891b-6526f86ab85b" providerId="ADAL" clId="{F088F3A0-6B23-4C0A-A4F1-CDB60BCB5E4C}" dt="2022-10-23T16:30:08.204" v="418" actId="47"/>
        <pc:sldMkLst>
          <pc:docMk/>
          <pc:sldMk cId="1379553240" sldId="1265"/>
        </pc:sldMkLst>
      </pc:sldChg>
      <pc:sldChg chg="del">
        <pc:chgData name="Yuchen Yan" userId="dde64670-13e5-4e5a-891b-6526f86ab85b" providerId="ADAL" clId="{F088F3A0-6B23-4C0A-A4F1-CDB60BCB5E4C}" dt="2022-10-23T16:30:23.637" v="429" actId="47"/>
        <pc:sldMkLst>
          <pc:docMk/>
          <pc:sldMk cId="3859318696" sldId="1268"/>
        </pc:sldMkLst>
      </pc:sldChg>
      <pc:sldChg chg="del">
        <pc:chgData name="Yuchen Yan" userId="dde64670-13e5-4e5a-891b-6526f86ab85b" providerId="ADAL" clId="{F088F3A0-6B23-4C0A-A4F1-CDB60BCB5E4C}" dt="2022-10-23T16:30:23.822" v="430" actId="47"/>
        <pc:sldMkLst>
          <pc:docMk/>
          <pc:sldMk cId="3908604970" sldId="1269"/>
        </pc:sldMkLst>
      </pc:sldChg>
      <pc:sldChg chg="del">
        <pc:chgData name="Yuchen Yan" userId="dde64670-13e5-4e5a-891b-6526f86ab85b" providerId="ADAL" clId="{F088F3A0-6B23-4C0A-A4F1-CDB60BCB5E4C}" dt="2022-10-23T16:30:24.715" v="431" actId="47"/>
        <pc:sldMkLst>
          <pc:docMk/>
          <pc:sldMk cId="2483854176" sldId="1270"/>
        </pc:sldMkLst>
      </pc:sldChg>
      <pc:sldChg chg="del">
        <pc:chgData name="Yuchen Yan" userId="dde64670-13e5-4e5a-891b-6526f86ab85b" providerId="ADAL" clId="{F088F3A0-6B23-4C0A-A4F1-CDB60BCB5E4C}" dt="2022-10-23T16:30:25.728" v="433" actId="47"/>
        <pc:sldMkLst>
          <pc:docMk/>
          <pc:sldMk cId="2490504906" sldId="1271"/>
        </pc:sldMkLst>
      </pc:sldChg>
      <pc:sldChg chg="del">
        <pc:chgData name="Yuchen Yan" userId="dde64670-13e5-4e5a-891b-6526f86ab85b" providerId="ADAL" clId="{F088F3A0-6B23-4C0A-A4F1-CDB60BCB5E4C}" dt="2022-10-23T16:30:26.539" v="434" actId="47"/>
        <pc:sldMkLst>
          <pc:docMk/>
          <pc:sldMk cId="4058253929" sldId="1272"/>
        </pc:sldMkLst>
      </pc:sldChg>
      <pc:sldChg chg="del">
        <pc:chgData name="Yuchen Yan" userId="dde64670-13e5-4e5a-891b-6526f86ab85b" providerId="ADAL" clId="{F088F3A0-6B23-4C0A-A4F1-CDB60BCB5E4C}" dt="2022-10-23T16:30:28.068" v="436" actId="47"/>
        <pc:sldMkLst>
          <pc:docMk/>
          <pc:sldMk cId="3973821054" sldId="1273"/>
        </pc:sldMkLst>
      </pc:sldChg>
      <pc:sldChg chg="del">
        <pc:chgData name="Yuchen Yan" userId="dde64670-13e5-4e5a-891b-6526f86ab85b" providerId="ADAL" clId="{F088F3A0-6B23-4C0A-A4F1-CDB60BCB5E4C}" dt="2022-10-23T16:30:29.186" v="437" actId="47"/>
        <pc:sldMkLst>
          <pc:docMk/>
          <pc:sldMk cId="2338205750" sldId="1274"/>
        </pc:sldMkLst>
      </pc:sldChg>
      <pc:sldChg chg="del">
        <pc:chgData name="Yuchen Yan" userId="dde64670-13e5-4e5a-891b-6526f86ab85b" providerId="ADAL" clId="{F088F3A0-6B23-4C0A-A4F1-CDB60BCB5E4C}" dt="2022-10-23T16:30:18.595" v="428" actId="47"/>
        <pc:sldMkLst>
          <pc:docMk/>
          <pc:sldMk cId="3983098340" sldId="1275"/>
        </pc:sldMkLst>
      </pc:sldChg>
      <pc:sldChg chg="del">
        <pc:chgData name="Yuchen Yan" userId="dde64670-13e5-4e5a-891b-6526f86ab85b" providerId="ADAL" clId="{F088F3A0-6B23-4C0A-A4F1-CDB60BCB5E4C}" dt="2022-10-23T16:30:42.132" v="441" actId="47"/>
        <pc:sldMkLst>
          <pc:docMk/>
          <pc:sldMk cId="1934180556" sldId="1276"/>
        </pc:sldMkLst>
      </pc:sldChg>
      <pc:sldChg chg="addSp delSp modSp mod modAnim">
        <pc:chgData name="Yuchen Yan" userId="dde64670-13e5-4e5a-891b-6526f86ab85b" providerId="ADAL" clId="{F088F3A0-6B23-4C0A-A4F1-CDB60BCB5E4C}" dt="2022-10-24T05:46:49.681" v="1252" actId="1076"/>
        <pc:sldMkLst>
          <pc:docMk/>
          <pc:sldMk cId="749321456" sldId="1278"/>
        </pc:sldMkLst>
        <pc:spChg chg="add del mod">
          <ac:chgData name="Yuchen Yan" userId="dde64670-13e5-4e5a-891b-6526f86ab85b" providerId="ADAL" clId="{F088F3A0-6B23-4C0A-A4F1-CDB60BCB5E4C}" dt="2022-10-24T05:45:27.824" v="1231"/>
          <ac:spMkLst>
            <pc:docMk/>
            <pc:sldMk cId="749321456" sldId="1278"/>
            <ac:spMk id="2" creationId="{0FE2002E-6B75-0973-2F17-3A5269044F06}"/>
          </ac:spMkLst>
        </pc:spChg>
        <pc:spChg chg="mod">
          <ac:chgData name="Yuchen Yan" userId="dde64670-13e5-4e5a-891b-6526f86ab85b" providerId="ADAL" clId="{F088F3A0-6B23-4C0A-A4F1-CDB60BCB5E4C}" dt="2022-10-24T05:46:33.566" v="1246" actId="1076"/>
          <ac:spMkLst>
            <pc:docMk/>
            <pc:sldMk cId="749321456" sldId="1278"/>
            <ac:spMk id="4" creationId="{0B6C16D8-82EF-B84F-AC29-7E101F188EFF}"/>
          </ac:spMkLst>
        </pc:spChg>
        <pc:spChg chg="mod">
          <ac:chgData name="Yuchen Yan" userId="dde64670-13e5-4e5a-891b-6526f86ab85b" providerId="ADAL" clId="{F088F3A0-6B23-4C0A-A4F1-CDB60BCB5E4C}" dt="2022-10-24T05:46:42.318" v="1249" actId="403"/>
          <ac:spMkLst>
            <pc:docMk/>
            <pc:sldMk cId="749321456" sldId="1278"/>
            <ac:spMk id="5" creationId="{AA166708-2449-7943-8A5F-4F04C12C867F}"/>
          </ac:spMkLst>
        </pc:spChg>
        <pc:spChg chg="add mod">
          <ac:chgData name="Yuchen Yan" userId="dde64670-13e5-4e5a-891b-6526f86ab85b" providerId="ADAL" clId="{F088F3A0-6B23-4C0A-A4F1-CDB60BCB5E4C}" dt="2022-10-24T05:46:49.681" v="1252" actId="1076"/>
          <ac:spMkLst>
            <pc:docMk/>
            <pc:sldMk cId="749321456" sldId="1278"/>
            <ac:spMk id="7" creationId="{EF508F90-C52D-A692-7780-CB25A1DDEB34}"/>
          </ac:spMkLst>
        </pc:spChg>
        <pc:spChg chg="mod">
          <ac:chgData name="Yuchen Yan" userId="dde64670-13e5-4e5a-891b-6526f86ab85b" providerId="ADAL" clId="{F088F3A0-6B23-4C0A-A4F1-CDB60BCB5E4C}" dt="2022-10-24T05:45:24.481" v="1230"/>
          <ac:spMkLst>
            <pc:docMk/>
            <pc:sldMk cId="749321456" sldId="1278"/>
            <ac:spMk id="10" creationId="{37C8802C-5BCF-6C85-075E-AB8F31467020}"/>
          </ac:spMkLst>
        </pc:spChg>
        <pc:spChg chg="mod">
          <ac:chgData name="Yuchen Yan" userId="dde64670-13e5-4e5a-891b-6526f86ab85b" providerId="ADAL" clId="{F088F3A0-6B23-4C0A-A4F1-CDB60BCB5E4C}" dt="2022-10-24T05:45:24.481" v="1230"/>
          <ac:spMkLst>
            <pc:docMk/>
            <pc:sldMk cId="749321456" sldId="1278"/>
            <ac:spMk id="11" creationId="{8541EC44-8639-DD4B-AEAB-B25192FAA654}"/>
          </ac:spMkLst>
        </pc:spChg>
        <pc:grpChg chg="add del mod">
          <ac:chgData name="Yuchen Yan" userId="dde64670-13e5-4e5a-891b-6526f86ab85b" providerId="ADAL" clId="{F088F3A0-6B23-4C0A-A4F1-CDB60BCB5E4C}" dt="2022-10-24T05:45:27.824" v="1231"/>
          <ac:grpSpMkLst>
            <pc:docMk/>
            <pc:sldMk cId="749321456" sldId="1278"/>
            <ac:grpSpMk id="8" creationId="{83DDD6E1-3E85-9A24-91E1-3BCAC4573DE0}"/>
          </ac:grpSpMkLst>
        </pc:grpChg>
        <pc:picChg chg="add del mod">
          <ac:chgData name="Yuchen Yan" userId="dde64670-13e5-4e5a-891b-6526f86ab85b" providerId="ADAL" clId="{F088F3A0-6B23-4C0A-A4F1-CDB60BCB5E4C}" dt="2022-10-24T01:50:25.918" v="613" actId="478"/>
          <ac:picMkLst>
            <pc:docMk/>
            <pc:sldMk cId="749321456" sldId="1278"/>
            <ac:picMk id="2" creationId="{795CEF8D-CD0A-964D-09D8-82CFC6D1F514}"/>
          </ac:picMkLst>
        </pc:picChg>
        <pc:picChg chg="del">
          <ac:chgData name="Yuchen Yan" userId="dde64670-13e5-4e5a-891b-6526f86ab85b" providerId="ADAL" clId="{F088F3A0-6B23-4C0A-A4F1-CDB60BCB5E4C}" dt="2022-10-23T16:37:07.935" v="556" actId="21"/>
          <ac:picMkLst>
            <pc:docMk/>
            <pc:sldMk cId="749321456" sldId="1278"/>
            <ac:picMk id="6" creationId="{1F5C5F81-E571-2642-AF7C-C6E627526D43}"/>
          </ac:picMkLst>
        </pc:picChg>
        <pc:picChg chg="add del mod">
          <ac:chgData name="Yuchen Yan" userId="dde64670-13e5-4e5a-891b-6526f86ab85b" providerId="ADAL" clId="{F088F3A0-6B23-4C0A-A4F1-CDB60BCB5E4C}" dt="2022-10-24T05:45:27.824" v="1231"/>
          <ac:picMkLst>
            <pc:docMk/>
            <pc:sldMk cId="749321456" sldId="1278"/>
            <ac:picMk id="6" creationId="{78534954-2350-8B8C-4B37-D17096C58939}"/>
          </ac:picMkLst>
        </pc:picChg>
        <pc:picChg chg="add mod">
          <ac:chgData name="Yuchen Yan" userId="dde64670-13e5-4e5a-891b-6526f86ab85b" providerId="ADAL" clId="{F088F3A0-6B23-4C0A-A4F1-CDB60BCB5E4C}" dt="2022-10-24T05:46:38.195" v="1247" actId="1076"/>
          <ac:picMkLst>
            <pc:docMk/>
            <pc:sldMk cId="749321456" sldId="1278"/>
            <ac:picMk id="9" creationId="{17BEFFF1-84AA-627E-A303-E29C89F1A132}"/>
          </ac:picMkLst>
        </pc:picChg>
      </pc:sldChg>
      <pc:sldChg chg="del">
        <pc:chgData name="Yuchen Yan" userId="dde64670-13e5-4e5a-891b-6526f86ab85b" providerId="ADAL" clId="{F088F3A0-6B23-4C0A-A4F1-CDB60BCB5E4C}" dt="2022-10-23T16:30:13.155" v="423" actId="47"/>
        <pc:sldMkLst>
          <pc:docMk/>
          <pc:sldMk cId="1904209259" sldId="1279"/>
        </pc:sldMkLst>
      </pc:sldChg>
      <pc:sldChg chg="modSp add del mod">
        <pc:chgData name="Yuchen Yan" userId="dde64670-13e5-4e5a-891b-6526f86ab85b" providerId="ADAL" clId="{F088F3A0-6B23-4C0A-A4F1-CDB60BCB5E4C}" dt="2022-10-24T04:38:21.825" v="970" actId="47"/>
        <pc:sldMkLst>
          <pc:docMk/>
          <pc:sldMk cId="3990327690" sldId="1279"/>
        </pc:sldMkLst>
        <pc:picChg chg="mod">
          <ac:chgData name="Yuchen Yan" userId="dde64670-13e5-4e5a-891b-6526f86ab85b" providerId="ADAL" clId="{F088F3A0-6B23-4C0A-A4F1-CDB60BCB5E4C}" dt="2022-10-24T04:33:55.923" v="931" actId="1076"/>
          <ac:picMkLst>
            <pc:docMk/>
            <pc:sldMk cId="3990327690" sldId="1279"/>
            <ac:picMk id="5" creationId="{6C89CA02-F900-C6CE-BA37-3129A8DC2F98}"/>
          </ac:picMkLst>
        </pc:picChg>
      </pc:sldChg>
      <pc:sldChg chg="addSp delSp modSp add del mod modAnim">
        <pc:chgData name="Yuchen Yan" userId="dde64670-13e5-4e5a-891b-6526f86ab85b" providerId="ADAL" clId="{F088F3A0-6B23-4C0A-A4F1-CDB60BCB5E4C}" dt="2022-10-24T04:37:50.097" v="969" actId="47"/>
        <pc:sldMkLst>
          <pc:docMk/>
          <pc:sldMk cId="394423737" sldId="1280"/>
        </pc:sldMkLst>
        <pc:spChg chg="mod">
          <ac:chgData name="Yuchen Yan" userId="dde64670-13e5-4e5a-891b-6526f86ab85b" providerId="ADAL" clId="{F088F3A0-6B23-4C0A-A4F1-CDB60BCB5E4C}" dt="2022-10-24T04:35:55.497" v="956" actId="164"/>
          <ac:spMkLst>
            <pc:docMk/>
            <pc:sldMk cId="394423737" sldId="1280"/>
            <ac:spMk id="3" creationId="{ABF33126-3444-C642-90B0-7DF535FEB3D5}"/>
          </ac:spMkLst>
        </pc:spChg>
        <pc:spChg chg="mod">
          <ac:chgData name="Yuchen Yan" userId="dde64670-13e5-4e5a-891b-6526f86ab85b" providerId="ADAL" clId="{F088F3A0-6B23-4C0A-A4F1-CDB60BCB5E4C}" dt="2022-10-24T04:35:55.497" v="956" actId="164"/>
          <ac:spMkLst>
            <pc:docMk/>
            <pc:sldMk cId="394423737" sldId="1280"/>
            <ac:spMk id="4" creationId="{FA6222DE-9C47-194D-8E3D-A087AAD366F5}"/>
          </ac:spMkLst>
        </pc:spChg>
        <pc:spChg chg="mod">
          <ac:chgData name="Yuchen Yan" userId="dde64670-13e5-4e5a-891b-6526f86ab85b" providerId="ADAL" clId="{F088F3A0-6B23-4C0A-A4F1-CDB60BCB5E4C}" dt="2022-10-24T04:36:33.280" v="965" actId="1076"/>
          <ac:spMkLst>
            <pc:docMk/>
            <pc:sldMk cId="394423737" sldId="1280"/>
            <ac:spMk id="6" creationId="{1C65F193-6531-CE4D-8FE0-875AFF445277}"/>
          </ac:spMkLst>
        </pc:spChg>
        <pc:spChg chg="mod">
          <ac:chgData name="Yuchen Yan" userId="dde64670-13e5-4e5a-891b-6526f86ab85b" providerId="ADAL" clId="{F088F3A0-6B23-4C0A-A4F1-CDB60BCB5E4C}" dt="2022-10-24T04:34:37.403" v="941" actId="1076"/>
          <ac:spMkLst>
            <pc:docMk/>
            <pc:sldMk cId="394423737" sldId="1280"/>
            <ac:spMk id="9" creationId="{8DDAEFFA-119C-484B-AEEF-5F4874A361CA}"/>
          </ac:spMkLst>
        </pc:spChg>
        <pc:spChg chg="add">
          <ac:chgData name="Yuchen Yan" userId="dde64670-13e5-4e5a-891b-6526f86ab85b" providerId="ADAL" clId="{F088F3A0-6B23-4C0A-A4F1-CDB60BCB5E4C}" dt="2022-10-24T04:36:50.384" v="968" actId="11529"/>
          <ac:spMkLst>
            <pc:docMk/>
            <pc:sldMk cId="394423737" sldId="1280"/>
            <ac:spMk id="19" creationId="{A8310AFE-AB30-854E-AD67-00E087C206B4}"/>
          </ac:spMkLst>
        </pc:spChg>
        <pc:grpChg chg="add mod">
          <ac:chgData name="Yuchen Yan" userId="dde64670-13e5-4e5a-891b-6526f86ab85b" providerId="ADAL" clId="{F088F3A0-6B23-4C0A-A4F1-CDB60BCB5E4C}" dt="2022-10-24T04:36:36.212" v="966" actId="1076"/>
          <ac:grpSpMkLst>
            <pc:docMk/>
            <pc:sldMk cId="394423737" sldId="1280"/>
            <ac:grpSpMk id="17" creationId="{3E3E442D-AE3C-83DD-AEA9-3974FBEDBABA}"/>
          </ac:grpSpMkLst>
        </pc:grpChg>
        <pc:picChg chg="add del mod ord">
          <ac:chgData name="Yuchen Yan" userId="dde64670-13e5-4e5a-891b-6526f86ab85b" providerId="ADAL" clId="{F088F3A0-6B23-4C0A-A4F1-CDB60BCB5E4C}" dt="2022-10-24T04:35:07.540" v="943" actId="478"/>
          <ac:picMkLst>
            <pc:docMk/>
            <pc:sldMk cId="394423737" sldId="1280"/>
            <ac:picMk id="5" creationId="{019D9C6F-1C37-83FF-1442-587BE05E6598}"/>
          </ac:picMkLst>
        </pc:picChg>
        <pc:picChg chg="add del">
          <ac:chgData name="Yuchen Yan" userId="dde64670-13e5-4e5a-891b-6526f86ab85b" providerId="ADAL" clId="{F088F3A0-6B23-4C0A-A4F1-CDB60BCB5E4C}" dt="2022-10-24T04:35:23.601" v="945" actId="478"/>
          <ac:picMkLst>
            <pc:docMk/>
            <pc:sldMk cId="394423737" sldId="1280"/>
            <ac:picMk id="14" creationId="{02A836F2-E2E3-999B-D71B-95F2287DC3E4}"/>
          </ac:picMkLst>
        </pc:picChg>
        <pc:picChg chg="add mod ord modCrop">
          <ac:chgData name="Yuchen Yan" userId="dde64670-13e5-4e5a-891b-6526f86ab85b" providerId="ADAL" clId="{F088F3A0-6B23-4C0A-A4F1-CDB60BCB5E4C}" dt="2022-10-24T04:36:39.180" v="967" actId="14100"/>
          <ac:picMkLst>
            <pc:docMk/>
            <pc:sldMk cId="394423737" sldId="1280"/>
            <ac:picMk id="16" creationId="{63187BD3-DA6F-8797-337C-074BD76E29E4}"/>
          </ac:picMkLst>
        </pc:picChg>
        <pc:picChg chg="del">
          <ac:chgData name="Yuchen Yan" userId="dde64670-13e5-4e5a-891b-6526f86ab85b" providerId="ADAL" clId="{F088F3A0-6B23-4C0A-A4F1-CDB60BCB5E4C}" dt="2022-10-24T04:34:12.196" v="934" actId="478"/>
          <ac:picMkLst>
            <pc:docMk/>
            <pc:sldMk cId="394423737" sldId="1280"/>
            <ac:picMk id="18" creationId="{971DD707-C5D9-7C11-D729-8EC1E43D9393}"/>
          </ac:picMkLst>
        </pc:picChg>
        <pc:picChg chg="del">
          <ac:chgData name="Yuchen Yan" userId="dde64670-13e5-4e5a-891b-6526f86ab85b" providerId="ADAL" clId="{F088F3A0-6B23-4C0A-A4F1-CDB60BCB5E4C}" dt="2022-10-24T04:34:09.469" v="933" actId="478"/>
          <ac:picMkLst>
            <pc:docMk/>
            <pc:sldMk cId="394423737" sldId="1280"/>
            <ac:picMk id="20" creationId="{DAB38E82-81E6-D3A9-0F1B-D6112F65A914}"/>
          </ac:picMkLst>
        </pc:picChg>
        <pc:picChg chg="del">
          <ac:chgData name="Yuchen Yan" userId="dde64670-13e5-4e5a-891b-6526f86ab85b" providerId="ADAL" clId="{F088F3A0-6B23-4C0A-A4F1-CDB60BCB5E4C}" dt="2022-10-24T04:34:15.251" v="935" actId="478"/>
          <ac:picMkLst>
            <pc:docMk/>
            <pc:sldMk cId="394423737" sldId="1280"/>
            <ac:picMk id="22" creationId="{B5913536-642C-AC85-3D1B-EF0B1D5D28DF}"/>
          </ac:picMkLst>
        </pc:picChg>
      </pc:sldChg>
      <pc:sldMasterChg chg="delSldLayout">
        <pc:chgData name="Yuchen Yan" userId="dde64670-13e5-4e5a-891b-6526f86ab85b" providerId="ADAL" clId="{F088F3A0-6B23-4C0A-A4F1-CDB60BCB5E4C}" dt="2022-10-23T16:01:16.309" v="115" actId="47"/>
        <pc:sldMasterMkLst>
          <pc:docMk/>
          <pc:sldMasterMk cId="265353204" sldId="2147483648"/>
        </pc:sldMasterMkLst>
        <pc:sldLayoutChg chg="del">
          <pc:chgData name="Yuchen Yan" userId="dde64670-13e5-4e5a-891b-6526f86ab85b" providerId="ADAL" clId="{F088F3A0-6B23-4C0A-A4F1-CDB60BCB5E4C}" dt="2022-10-23T16:01:16.309" v="115" actId="47"/>
          <pc:sldLayoutMkLst>
            <pc:docMk/>
            <pc:sldMasterMk cId="265353204" sldId="2147483648"/>
            <pc:sldLayoutMk cId="2410549714" sldId="2147483660"/>
          </pc:sldLayoutMkLst>
        </pc:sldLayoutChg>
      </pc:sldMasterChg>
    </pc:docChg>
  </pc:docChgLst>
  <pc:docChgLst>
    <pc:chgData name="Yuchen Yan" userId="dde64670-13e5-4e5a-891b-6526f86ab85b" providerId="ADAL" clId="{4C7A8A7A-4D5B-4723-978B-2165EE7275F0}"/>
    <pc:docChg chg="modSld">
      <pc:chgData name="Yuchen Yan" userId="dde64670-13e5-4e5a-891b-6526f86ab85b" providerId="ADAL" clId="{4C7A8A7A-4D5B-4723-978B-2165EE7275F0}" dt="2022-06-23T20:55:37.680" v="18" actId="1076"/>
      <pc:docMkLst>
        <pc:docMk/>
      </pc:docMkLst>
      <pc:sldChg chg="modSp mod">
        <pc:chgData name="Yuchen Yan" userId="dde64670-13e5-4e5a-891b-6526f86ab85b" providerId="ADAL" clId="{4C7A8A7A-4D5B-4723-978B-2165EE7275F0}" dt="2022-06-23T17:38:41.040" v="17" actId="1076"/>
        <pc:sldMkLst>
          <pc:docMk/>
          <pc:sldMk cId="3287118762" sldId="1217"/>
        </pc:sldMkLst>
        <pc:picChg chg="mod">
          <ac:chgData name="Yuchen Yan" userId="dde64670-13e5-4e5a-891b-6526f86ab85b" providerId="ADAL" clId="{4C7A8A7A-4D5B-4723-978B-2165EE7275F0}" dt="2022-06-23T17:38:41.040" v="17" actId="1076"/>
          <ac:picMkLst>
            <pc:docMk/>
            <pc:sldMk cId="3287118762" sldId="1217"/>
            <ac:picMk id="7" creationId="{1804C873-F304-8F49-9754-994AD9FC7963}"/>
          </ac:picMkLst>
        </pc:picChg>
      </pc:sldChg>
      <pc:sldChg chg="modSp mod">
        <pc:chgData name="Yuchen Yan" userId="dde64670-13e5-4e5a-891b-6526f86ab85b" providerId="ADAL" clId="{4C7A8A7A-4D5B-4723-978B-2165EE7275F0}" dt="2022-06-23T20:55:37.680" v="18" actId="1076"/>
        <pc:sldMkLst>
          <pc:docMk/>
          <pc:sldMk cId="3821895676" sldId="1261"/>
        </pc:sldMkLst>
        <pc:spChg chg="mod">
          <ac:chgData name="Yuchen Yan" userId="dde64670-13e5-4e5a-891b-6526f86ab85b" providerId="ADAL" clId="{4C7A8A7A-4D5B-4723-978B-2165EE7275F0}" dt="2022-06-23T20:55:37.680" v="18" actId="1076"/>
          <ac:spMkLst>
            <pc:docMk/>
            <pc:sldMk cId="3821895676" sldId="1261"/>
            <ac:spMk id="6" creationId="{748A87D5-6911-5E97-6485-8E076F6C2695}"/>
          </ac:spMkLst>
        </pc:spChg>
      </pc:sldChg>
      <pc:sldChg chg="addSp modSp mod">
        <pc:chgData name="Yuchen Yan" userId="dde64670-13e5-4e5a-891b-6526f86ab85b" providerId="ADAL" clId="{4C7A8A7A-4D5B-4723-978B-2165EE7275F0}" dt="2022-06-23T17:13:34.419" v="16" actId="1076"/>
        <pc:sldMkLst>
          <pc:docMk/>
          <pc:sldMk cId="1379553240" sldId="1265"/>
        </pc:sldMkLst>
        <pc:spChg chg="add mod">
          <ac:chgData name="Yuchen Yan" userId="dde64670-13e5-4e5a-891b-6526f86ab85b" providerId="ADAL" clId="{4C7A8A7A-4D5B-4723-978B-2165EE7275F0}" dt="2022-06-23T17:13:34.419" v="16" actId="1076"/>
          <ac:spMkLst>
            <pc:docMk/>
            <pc:sldMk cId="1379553240" sldId="1265"/>
            <ac:spMk id="10" creationId="{CB76DB1D-8975-3A7E-9E25-9513CDF5DF10}"/>
          </ac:spMkLst>
        </pc:spChg>
        <pc:spChg chg="mod">
          <ac:chgData name="Yuchen Yan" userId="dde64670-13e5-4e5a-891b-6526f86ab85b" providerId="ADAL" clId="{4C7A8A7A-4D5B-4723-978B-2165EE7275F0}" dt="2022-06-23T17:13:01.748" v="1" actId="1076"/>
          <ac:spMkLst>
            <pc:docMk/>
            <pc:sldMk cId="1379553240" sldId="1265"/>
            <ac:spMk id="12" creationId="{586238C7-8F57-4A45-A2BE-009EC0D4D37A}"/>
          </ac:spMkLst>
        </pc:spChg>
        <pc:spChg chg="mod">
          <ac:chgData name="Yuchen Yan" userId="dde64670-13e5-4e5a-891b-6526f86ab85b" providerId="ADAL" clId="{4C7A8A7A-4D5B-4723-978B-2165EE7275F0}" dt="2022-06-23T17:13:18.288" v="11" actId="1076"/>
          <ac:spMkLst>
            <pc:docMk/>
            <pc:sldMk cId="1379553240" sldId="1265"/>
            <ac:spMk id="14" creationId="{BC491673-8CA6-6841-BFDF-1023751058DB}"/>
          </ac:spMkLst>
        </pc:spChg>
        <pc:picChg chg="add mod">
          <ac:chgData name="Yuchen Yan" userId="dde64670-13e5-4e5a-891b-6526f86ab85b" providerId="ADAL" clId="{4C7A8A7A-4D5B-4723-978B-2165EE7275F0}" dt="2022-06-23T17:13:23.342" v="13" actId="1076"/>
          <ac:picMkLst>
            <pc:docMk/>
            <pc:sldMk cId="1379553240" sldId="1265"/>
            <ac:picMk id="3" creationId="{D75161B0-ABC1-2CCC-E183-853632C1D827}"/>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8BDDE4B-949B-FC43-9BED-B39346ABF6E1}" type="datetimeFigureOut">
              <a:rPr lang="en-US" smtClean="0"/>
              <a:t>10/24/2022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88C6B78-7A4A-B045-84A7-63663F12F74D}" type="slidenum">
              <a:rPr lang="en-US" smtClean="0"/>
              <a:t>‹#›</a:t>
            </a:fld>
            <a:endParaRPr lang="en-US"/>
          </a:p>
        </p:txBody>
      </p:sp>
    </p:spTree>
    <p:extLst>
      <p:ext uri="{BB962C8B-B14F-4D97-AF65-F5344CB8AC3E}">
        <p14:creationId xmlns:p14="http://schemas.microsoft.com/office/powerpoint/2010/main" val="21260806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you think about what your eat everyday, there are </a:t>
            </a:r>
            <a:r>
              <a:rPr lang="en-US" sz="1200" dirty="0">
                <a:solidFill>
                  <a:srgbClr val="FF0000"/>
                </a:solidFill>
              </a:rPr>
              <a:t>a high diversity of dietary carbohydrates in our foods from milk to vegie to fruit and meat. These carbohydrates exist as various polysaccharides, and glycoproteins, containing a high diversity of monosaccharides and of their linkages that connect them into glycan </a:t>
            </a:r>
            <a:r>
              <a:rPr lang="en-US" sz="1200" dirty="0" err="1">
                <a:solidFill>
                  <a:srgbClr val="FF0000"/>
                </a:solidFill>
              </a:rPr>
              <a:t>polysacccharides</a:t>
            </a:r>
            <a:r>
              <a:rPr lang="en-US" sz="1200" dirty="0">
                <a:solidFill>
                  <a:srgbClr val="FF0000"/>
                </a:solidFill>
              </a:rPr>
              <a:t>. </a:t>
            </a:r>
          </a:p>
        </p:txBody>
      </p:sp>
      <p:sp>
        <p:nvSpPr>
          <p:cNvPr id="4" name="Slide Number Placeholder 3"/>
          <p:cNvSpPr>
            <a:spLocks noGrp="1"/>
          </p:cNvSpPr>
          <p:nvPr>
            <p:ph type="sldNum" sz="quarter" idx="5"/>
          </p:nvPr>
        </p:nvSpPr>
        <p:spPr/>
        <p:txBody>
          <a:bodyPr/>
          <a:lstStyle/>
          <a:p>
            <a:fld id="{AF26BA93-7054-6E40-9DD2-B856B015FD16}" type="slidenum">
              <a:rPr lang="en-US" smtClean="0"/>
              <a:t>7</a:t>
            </a:fld>
            <a:endParaRPr lang="en-US"/>
          </a:p>
        </p:txBody>
      </p:sp>
    </p:spTree>
    <p:extLst>
      <p:ext uri="{BB962C8B-B14F-4D97-AF65-F5344CB8AC3E}">
        <p14:creationId xmlns:p14="http://schemas.microsoft.com/office/powerpoint/2010/main" val="14840712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Slide Image Placeholder 1">
            <a:extLst>
              <a:ext uri="{FF2B5EF4-FFF2-40B4-BE49-F238E27FC236}">
                <a16:creationId xmlns:a16="http://schemas.microsoft.com/office/drawing/2014/main" id="{885E0026-02D2-C14A-B1AB-C1A89C32D1B5}"/>
              </a:ext>
            </a:extLst>
          </p:cNvPr>
          <p:cNvSpPr>
            <a:spLocks noGrp="1" noRot="1" noChangeAspect="1" noChangeArrowheads="1" noTextEdit="1"/>
          </p:cNvSpPr>
          <p:nvPr>
            <p:ph type="sldImg"/>
          </p:nvPr>
        </p:nvSpPr>
        <p:spPr>
          <a:ln/>
        </p:spPr>
      </p:sp>
      <p:sp>
        <p:nvSpPr>
          <p:cNvPr id="82946" name="Notes Placeholder 2">
            <a:extLst>
              <a:ext uri="{FF2B5EF4-FFF2-40B4-BE49-F238E27FC236}">
                <a16:creationId xmlns:a16="http://schemas.microsoft.com/office/drawing/2014/main" id="{9464F55E-151F-4A4F-899C-4E72CD1B98B0}"/>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panose="020B0604020202020204" pitchFamily="34" charset="0"/>
                <a:ea typeface="MS PGothic" panose="020B0600070205080204" pitchFamily="34" charset="-128"/>
              </a:rPr>
              <a:t>These sugar connecting linkages are called glycosidic bonds. Breaking these bonds need carbohydrate active enzymes or </a:t>
            </a:r>
            <a:r>
              <a:rPr lang="en-US" altLang="en-US" dirty="0" err="1">
                <a:latin typeface="Arial" panose="020B0604020202020204" pitchFamily="34" charset="0"/>
                <a:ea typeface="MS PGothic" panose="020B0600070205080204" pitchFamily="34" charset="-128"/>
              </a:rPr>
              <a:t>CAZymes</a:t>
            </a:r>
            <a:r>
              <a:rPr lang="en-US" altLang="en-US" dirty="0">
                <a:latin typeface="Arial" panose="020B0604020202020204" pitchFamily="34" charset="0"/>
                <a:ea typeface="MS PGothic" panose="020B0600070205080204" pitchFamily="34" charset="-128"/>
              </a:rPr>
              <a:t>. Each of these different glycosidic bond will need a different </a:t>
            </a:r>
            <a:r>
              <a:rPr lang="en-US" altLang="en-US" dirty="0" err="1">
                <a:latin typeface="Arial" panose="020B0604020202020204" pitchFamily="34" charset="0"/>
                <a:ea typeface="MS PGothic" panose="020B0600070205080204" pitchFamily="34" charset="-128"/>
              </a:rPr>
              <a:t>CAZyme</a:t>
            </a:r>
            <a:r>
              <a:rPr lang="en-US" altLang="en-US" dirty="0">
                <a:latin typeface="Arial" panose="020B0604020202020204" pitchFamily="34" charset="0"/>
                <a:ea typeface="MS PGothic" panose="020B0600070205080204" pitchFamily="34" charset="-128"/>
              </a:rPr>
              <a:t>. Therefore to fully break down complex carbs into simple sugars, a large number of </a:t>
            </a:r>
            <a:r>
              <a:rPr lang="en-US" altLang="en-US" dirty="0" err="1">
                <a:latin typeface="Arial" panose="020B0604020202020204" pitchFamily="34" charset="0"/>
                <a:ea typeface="MS PGothic" panose="020B0600070205080204" pitchFamily="34" charset="-128"/>
              </a:rPr>
              <a:t>CAZymes</a:t>
            </a:r>
            <a:r>
              <a:rPr lang="en-US" altLang="en-US" dirty="0">
                <a:latin typeface="Arial" panose="020B0604020202020204" pitchFamily="34" charset="0"/>
                <a:ea typeface="MS PGothic" panose="020B0600070205080204" pitchFamily="34" charset="-128"/>
              </a:rPr>
              <a:t> will be needed.</a:t>
            </a:r>
          </a:p>
        </p:txBody>
      </p:sp>
      <p:sp>
        <p:nvSpPr>
          <p:cNvPr id="82947" name="Slide Number Placeholder 3">
            <a:extLst>
              <a:ext uri="{FF2B5EF4-FFF2-40B4-BE49-F238E27FC236}">
                <a16:creationId xmlns:a16="http://schemas.microsoft.com/office/drawing/2014/main" id="{57035594-68F8-0842-8352-0257CB60A7A7}"/>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FF7F7741-1CC2-FE47-9757-DB2B9E75519D}" type="slidenum">
              <a:rPr lang="en-US" altLang="en-US"/>
              <a:pPr/>
              <a:t>8</a:t>
            </a:fld>
            <a:endParaRPr lang="en-US" altLang="en-US"/>
          </a:p>
        </p:txBody>
      </p:sp>
    </p:spTree>
    <p:extLst>
      <p:ext uri="{BB962C8B-B14F-4D97-AF65-F5344CB8AC3E}">
        <p14:creationId xmlns:p14="http://schemas.microsoft.com/office/powerpoint/2010/main" val="22224623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a:t>
            </a:r>
            <a:r>
              <a:rPr lang="en-US" dirty="0" err="1"/>
              <a:t>CAZy</a:t>
            </a:r>
            <a:r>
              <a:rPr lang="en-US" dirty="0"/>
              <a:t> database collects all the experimentally characterized </a:t>
            </a:r>
            <a:r>
              <a:rPr lang="en-US" dirty="0" err="1"/>
              <a:t>CAZymes</a:t>
            </a:r>
            <a:r>
              <a:rPr lang="en-US" dirty="0"/>
              <a:t>. They regularly curate biochemical data and collect their protein homologs to form six classes with each class including between over a dozen and almost 200 families. If looking at the human genome, there are only 17 food digesting GH </a:t>
            </a:r>
            <a:r>
              <a:rPr lang="en-US" dirty="0" err="1"/>
              <a:t>CAZymes</a:t>
            </a:r>
            <a:r>
              <a:rPr lang="en-US" dirty="0"/>
              <a:t>. So most of dietary fibers can’t be digested by human enzymes in upper GI tract and will reach the large intestine for gut microbes to digest</a:t>
            </a:r>
          </a:p>
        </p:txBody>
      </p:sp>
      <p:sp>
        <p:nvSpPr>
          <p:cNvPr id="4" name="Slide Number Placeholder 3"/>
          <p:cNvSpPr>
            <a:spLocks noGrp="1"/>
          </p:cNvSpPr>
          <p:nvPr>
            <p:ph type="sldNum" sz="quarter" idx="5"/>
          </p:nvPr>
        </p:nvSpPr>
        <p:spPr/>
        <p:txBody>
          <a:bodyPr/>
          <a:lstStyle/>
          <a:p>
            <a:fld id="{AF26BA93-7054-6E40-9DD2-B856B015FD16}" type="slidenum">
              <a:rPr lang="en-US" smtClean="0"/>
              <a:t>9</a:t>
            </a:fld>
            <a:endParaRPr lang="en-US"/>
          </a:p>
        </p:txBody>
      </p:sp>
    </p:spTree>
    <p:extLst>
      <p:ext uri="{BB962C8B-B14F-4D97-AF65-F5344CB8AC3E}">
        <p14:creationId xmlns:p14="http://schemas.microsoft.com/office/powerpoint/2010/main" val="10666614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 is why gut bacteria typically encode more than hundreds of </a:t>
            </a:r>
            <a:r>
              <a:rPr lang="en-US" dirty="0" err="1"/>
              <a:t>CAZymes</a:t>
            </a:r>
            <a:r>
              <a:rPr lang="en-US" dirty="0"/>
              <a:t>. Some bacteria can have over 6% of its genes encoding </a:t>
            </a:r>
            <a:r>
              <a:rPr lang="en-US" dirty="0" err="1"/>
              <a:t>CAZymes</a:t>
            </a:r>
            <a:r>
              <a:rPr lang="en-US" dirty="0"/>
              <a:t>. If there are 1000 bacterial species in human gut and each has 100 </a:t>
            </a:r>
            <a:r>
              <a:rPr lang="en-US" dirty="0" err="1"/>
              <a:t>CAZyme</a:t>
            </a:r>
            <a:r>
              <a:rPr lang="en-US" dirty="0"/>
              <a:t> genes, this means 100,000 </a:t>
            </a:r>
            <a:r>
              <a:rPr lang="en-US" dirty="0" err="1"/>
              <a:t>CAZymes</a:t>
            </a:r>
            <a:r>
              <a:rPr lang="en-US" dirty="0"/>
              <a:t> genes present in human gut microbiome, much larger than the number in human genome.</a:t>
            </a:r>
          </a:p>
        </p:txBody>
      </p:sp>
      <p:sp>
        <p:nvSpPr>
          <p:cNvPr id="4" name="Slide Number Placeholder 3"/>
          <p:cNvSpPr>
            <a:spLocks noGrp="1"/>
          </p:cNvSpPr>
          <p:nvPr>
            <p:ph type="sldNum" sz="quarter" idx="5"/>
          </p:nvPr>
        </p:nvSpPr>
        <p:spPr/>
        <p:txBody>
          <a:bodyPr/>
          <a:lstStyle/>
          <a:p>
            <a:fld id="{AF26BA93-7054-6E40-9DD2-B856B015FD16}" type="slidenum">
              <a:rPr lang="en-US" smtClean="0"/>
              <a:t>10</a:t>
            </a:fld>
            <a:endParaRPr lang="en-US"/>
          </a:p>
        </p:txBody>
      </p:sp>
    </p:spTree>
    <p:extLst>
      <p:ext uri="{BB962C8B-B14F-4D97-AF65-F5344CB8AC3E}">
        <p14:creationId xmlns:p14="http://schemas.microsoft.com/office/powerpoint/2010/main" val="41727632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do people annotate their microbial genomes and metagenomes for </a:t>
            </a:r>
            <a:r>
              <a:rPr lang="en-US" dirty="0" err="1"/>
              <a:t>CAZymes</a:t>
            </a:r>
            <a:r>
              <a:rPr lang="en-US" dirty="0"/>
              <a:t>? Before 2012, people BLAST their query against the </a:t>
            </a:r>
            <a:r>
              <a:rPr lang="en-US" dirty="0" err="1"/>
              <a:t>CAZy</a:t>
            </a:r>
            <a:r>
              <a:rPr lang="en-US" dirty="0"/>
              <a:t> protein sequence database. However, </a:t>
            </a:r>
            <a:r>
              <a:rPr lang="en-US" dirty="0" err="1"/>
              <a:t>CAZymes</a:t>
            </a:r>
            <a:r>
              <a:rPr lang="en-US" dirty="0"/>
              <a:t> are known to be modular and contain multiple domains. In 2012, we build a </a:t>
            </a:r>
            <a:r>
              <a:rPr lang="en-US" dirty="0" err="1"/>
              <a:t>CAZyme</a:t>
            </a:r>
            <a:r>
              <a:rPr lang="en-US" dirty="0"/>
              <a:t> HMM database called </a:t>
            </a:r>
            <a:r>
              <a:rPr lang="en-US" dirty="0" err="1"/>
              <a:t>dbCAN</a:t>
            </a:r>
            <a:r>
              <a:rPr lang="en-US" dirty="0"/>
              <a:t>, which defines a signature domain for each </a:t>
            </a:r>
            <a:r>
              <a:rPr lang="en-US" dirty="0" err="1"/>
              <a:t>CAZyme</a:t>
            </a:r>
            <a:r>
              <a:rPr lang="en-US" dirty="0"/>
              <a:t> family. This allows to identify all the </a:t>
            </a:r>
            <a:r>
              <a:rPr lang="en-US" dirty="0" err="1"/>
              <a:t>CAZyme</a:t>
            </a:r>
            <a:r>
              <a:rPr lang="en-US" dirty="0"/>
              <a:t> modules in a given query. After 2017, there are tools developed for short discrete amino acid peptides as the signature of each </a:t>
            </a:r>
            <a:r>
              <a:rPr lang="en-US" dirty="0" err="1"/>
              <a:t>CAZyme</a:t>
            </a:r>
            <a:r>
              <a:rPr lang="en-US" dirty="0"/>
              <a:t> family. One of these tools </a:t>
            </a:r>
            <a:r>
              <a:rPr lang="en-US" dirty="0" err="1"/>
              <a:t>eCAMI</a:t>
            </a:r>
            <a:r>
              <a:rPr lang="en-US" dirty="0"/>
              <a:t> was published by our lab in 2020. In 2018, we combined the three ideas and developed a meta server called dbCAN2, and we found </a:t>
            </a:r>
            <a:r>
              <a:rPr lang="en-US" dirty="0" err="1"/>
              <a:t>CAZymes</a:t>
            </a:r>
            <a:r>
              <a:rPr lang="en-US" dirty="0"/>
              <a:t> annotated by 2 and 3 tools are more accurate predictions.</a:t>
            </a:r>
          </a:p>
        </p:txBody>
      </p:sp>
      <p:sp>
        <p:nvSpPr>
          <p:cNvPr id="4" name="Slide Number Placeholder 3"/>
          <p:cNvSpPr>
            <a:spLocks noGrp="1"/>
          </p:cNvSpPr>
          <p:nvPr>
            <p:ph type="sldNum" sz="quarter" idx="5"/>
          </p:nvPr>
        </p:nvSpPr>
        <p:spPr/>
        <p:txBody>
          <a:bodyPr/>
          <a:lstStyle/>
          <a:p>
            <a:fld id="{AF26BA93-7054-6E40-9DD2-B856B015FD16}" type="slidenum">
              <a:rPr lang="en-US" smtClean="0"/>
              <a:t>11</a:t>
            </a:fld>
            <a:endParaRPr lang="en-US"/>
          </a:p>
        </p:txBody>
      </p:sp>
    </p:spTree>
    <p:extLst>
      <p:ext uri="{BB962C8B-B14F-4D97-AF65-F5344CB8AC3E}">
        <p14:creationId xmlns:p14="http://schemas.microsoft.com/office/powerpoint/2010/main" val="25725475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major findings in carbohydrate utilization research is the discovery of </a:t>
            </a:r>
            <a:r>
              <a:rPr lang="en-US" altLang="en-US" sz="1200" dirty="0">
                <a:solidFill>
                  <a:srgbClr val="FF0000"/>
                </a:solidFill>
                <a:latin typeface="Calibri" panose="020F0502020204030204" pitchFamily="34" charset="0"/>
                <a:cs typeface="Calibri" panose="020F0502020204030204" pitchFamily="34" charset="0"/>
              </a:rPr>
              <a:t>polysaccharide utilization loci in late 1990’s. The first studied PUL is the starch utilization loci in Bacteroides theta, which contains three </a:t>
            </a:r>
            <a:r>
              <a:rPr lang="en-US" altLang="en-US" sz="1200" dirty="0" err="1">
                <a:solidFill>
                  <a:srgbClr val="FF0000"/>
                </a:solidFill>
                <a:latin typeface="Calibri" panose="020F0502020204030204" pitchFamily="34" charset="0"/>
                <a:cs typeface="Calibri" panose="020F0502020204030204" pitchFamily="34" charset="0"/>
              </a:rPr>
              <a:t>CAZymes</a:t>
            </a:r>
            <a:r>
              <a:rPr lang="en-US" altLang="en-US" sz="1200" dirty="0">
                <a:solidFill>
                  <a:srgbClr val="FF0000"/>
                </a:solidFill>
                <a:latin typeface="Calibri" panose="020F0502020204030204" pitchFamily="34" charset="0"/>
                <a:cs typeface="Calibri" panose="020F0502020204030204" pitchFamily="34" charset="0"/>
              </a:rPr>
              <a:t>, two transporters, one regulator, and others likely sugar binding proteins. Since 2005, hundreds of PULs have been described in the literature, while most of them are characterized in gram- bacteria. In 2016, PULs were also found in gram+ bacteria.</a:t>
            </a:r>
            <a:endParaRPr lang="en-US" dirty="0"/>
          </a:p>
        </p:txBody>
      </p:sp>
      <p:sp>
        <p:nvSpPr>
          <p:cNvPr id="4" name="Slide Number Placeholder 3"/>
          <p:cNvSpPr>
            <a:spLocks noGrp="1"/>
          </p:cNvSpPr>
          <p:nvPr>
            <p:ph type="sldNum" sz="quarter" idx="5"/>
          </p:nvPr>
        </p:nvSpPr>
        <p:spPr/>
        <p:txBody>
          <a:bodyPr/>
          <a:lstStyle/>
          <a:p>
            <a:fld id="{AF26BA93-7054-6E40-9DD2-B856B015FD16}" type="slidenum">
              <a:rPr lang="en-US" smtClean="0"/>
              <a:t>12</a:t>
            </a:fld>
            <a:endParaRPr lang="en-US"/>
          </a:p>
        </p:txBody>
      </p:sp>
    </p:spTree>
    <p:extLst>
      <p:ext uri="{BB962C8B-B14F-4D97-AF65-F5344CB8AC3E}">
        <p14:creationId xmlns:p14="http://schemas.microsoft.com/office/powerpoint/2010/main" val="11836422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Obviously, </a:t>
            </a:r>
            <a:r>
              <a:rPr lang="en-US" dirty="0" err="1"/>
              <a:t>CAZymes</a:t>
            </a:r>
            <a:r>
              <a:rPr lang="en-US" dirty="0"/>
              <a:t> forming gene clusters is wide spread </a:t>
            </a:r>
            <a:r>
              <a:rPr lang="en-US" dirty="0" err="1"/>
              <a:t>phenominon</a:t>
            </a:r>
            <a:r>
              <a:rPr lang="en-US" dirty="0"/>
              <a:t> that microbes have evolved to adapt to carbohydrate rich environments like animal gut, forest floors, soils, oceans. Determining the substrates oof these gene clusters requires experimental characterization and can't be done in a high-throughput manner. However, predicting these gene clusters can be automated computationally. We have developed CGC-finder, a program to automatically scan any given DNA sequences to identify co-localized </a:t>
            </a:r>
            <a:r>
              <a:rPr lang="en-US" dirty="0" err="1"/>
              <a:t>CAZymes</a:t>
            </a:r>
            <a:r>
              <a:rPr lang="en-US" dirty="0"/>
              <a:t>, TCs, TFs, and STPs. It is integrated in the </a:t>
            </a:r>
            <a:r>
              <a:rPr lang="en-US" dirty="0" err="1"/>
              <a:t>dbCAN</a:t>
            </a:r>
            <a:r>
              <a:rPr lang="en-US" dirty="0"/>
              <a:t> tool package. Here is an example CGC that we identified from a </a:t>
            </a:r>
            <a:r>
              <a:rPr lang="en-US" dirty="0" err="1"/>
              <a:t>RefSeq</a:t>
            </a:r>
            <a:r>
              <a:rPr lang="en-US" dirty="0"/>
              <a:t> bacterial genome. It contains 42 genes and 35 are </a:t>
            </a:r>
            <a:r>
              <a:rPr lang="en-US" dirty="0" err="1"/>
              <a:t>CAZymes</a:t>
            </a:r>
            <a:r>
              <a:rPr lang="en-US" dirty="0"/>
              <a:t>.</a:t>
            </a:r>
          </a:p>
        </p:txBody>
      </p:sp>
      <p:sp>
        <p:nvSpPr>
          <p:cNvPr id="4" name="Slide Number Placeholder 3"/>
          <p:cNvSpPr>
            <a:spLocks noGrp="1"/>
          </p:cNvSpPr>
          <p:nvPr>
            <p:ph type="sldNum" sz="quarter" idx="5"/>
          </p:nvPr>
        </p:nvSpPr>
        <p:spPr/>
        <p:txBody>
          <a:bodyPr/>
          <a:lstStyle/>
          <a:p>
            <a:fld id="{AF26BA93-7054-6E40-9DD2-B856B015FD16}" type="slidenum">
              <a:rPr lang="en-US" smtClean="0"/>
              <a:t>13</a:t>
            </a:fld>
            <a:endParaRPr lang="en-US"/>
          </a:p>
        </p:txBody>
      </p:sp>
    </p:spTree>
    <p:extLst>
      <p:ext uri="{BB962C8B-B14F-4D97-AF65-F5344CB8AC3E}">
        <p14:creationId xmlns:p14="http://schemas.microsoft.com/office/powerpoint/2010/main" val="9635534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list of web links to our </a:t>
            </a:r>
            <a:r>
              <a:rPr lang="en-US" dirty="0" err="1"/>
              <a:t>dbCAN</a:t>
            </a:r>
            <a:r>
              <a:rPr lang="en-US" dirty="0"/>
              <a:t> families tools.</a:t>
            </a:r>
          </a:p>
        </p:txBody>
      </p:sp>
      <p:sp>
        <p:nvSpPr>
          <p:cNvPr id="4" name="Slide Number Placeholder 3"/>
          <p:cNvSpPr>
            <a:spLocks noGrp="1"/>
          </p:cNvSpPr>
          <p:nvPr>
            <p:ph type="sldNum" sz="quarter" idx="5"/>
          </p:nvPr>
        </p:nvSpPr>
        <p:spPr/>
        <p:txBody>
          <a:bodyPr/>
          <a:lstStyle/>
          <a:p>
            <a:fld id="{AF26BA93-7054-6E40-9DD2-B856B015FD16}" type="slidenum">
              <a:rPr lang="en-US" smtClean="0"/>
              <a:t>14</a:t>
            </a:fld>
            <a:endParaRPr lang="en-US"/>
          </a:p>
        </p:txBody>
      </p:sp>
    </p:spTree>
    <p:extLst>
      <p:ext uri="{BB962C8B-B14F-4D97-AF65-F5344CB8AC3E}">
        <p14:creationId xmlns:p14="http://schemas.microsoft.com/office/powerpoint/2010/main" val="9030910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BEAE9E-1F5D-8040-9F61-32EE94DC652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04A2A3E-E18D-A040-A0F6-B390DC45A74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114D5E9-6CA1-A14E-B2D4-D94F96DCD38D}"/>
              </a:ext>
            </a:extLst>
          </p:cNvPr>
          <p:cNvSpPr>
            <a:spLocks noGrp="1"/>
          </p:cNvSpPr>
          <p:nvPr>
            <p:ph type="dt" sz="half" idx="10"/>
          </p:nvPr>
        </p:nvSpPr>
        <p:spPr/>
        <p:txBody>
          <a:bodyPr/>
          <a:lstStyle/>
          <a:p>
            <a:fld id="{705D9BDB-7EB3-C342-9FC9-8EBFA7F7B9E3}" type="datetimeFigureOut">
              <a:rPr lang="en-US" smtClean="0"/>
              <a:t>10/24/2022</a:t>
            </a:fld>
            <a:endParaRPr lang="en-US"/>
          </a:p>
        </p:txBody>
      </p:sp>
      <p:sp>
        <p:nvSpPr>
          <p:cNvPr id="5" name="Footer Placeholder 4">
            <a:extLst>
              <a:ext uri="{FF2B5EF4-FFF2-40B4-BE49-F238E27FC236}">
                <a16:creationId xmlns:a16="http://schemas.microsoft.com/office/drawing/2014/main" id="{A0C49DC4-9D44-9E4F-8CFE-59DB78167E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D8DC06A-F84C-A742-BD37-AA5338F68B41}"/>
              </a:ext>
            </a:extLst>
          </p:cNvPr>
          <p:cNvSpPr>
            <a:spLocks noGrp="1"/>
          </p:cNvSpPr>
          <p:nvPr>
            <p:ph type="sldNum" sz="quarter" idx="12"/>
          </p:nvPr>
        </p:nvSpPr>
        <p:spPr/>
        <p:txBody>
          <a:bodyPr/>
          <a:lstStyle/>
          <a:p>
            <a:fld id="{82EA8F94-DCC5-9E42-92B3-A5CC75ACE4C5}" type="slidenum">
              <a:rPr lang="en-US" smtClean="0"/>
              <a:t>‹#›</a:t>
            </a:fld>
            <a:endParaRPr lang="en-US"/>
          </a:p>
        </p:txBody>
      </p:sp>
    </p:spTree>
    <p:extLst>
      <p:ext uri="{BB962C8B-B14F-4D97-AF65-F5344CB8AC3E}">
        <p14:creationId xmlns:p14="http://schemas.microsoft.com/office/powerpoint/2010/main" val="18740826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21FC7C-A165-564D-B8B0-4F19C666731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0E549E8-E361-C941-835E-CEECC891F89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49E9563-2D6F-5845-B610-5A89D46044D1}"/>
              </a:ext>
            </a:extLst>
          </p:cNvPr>
          <p:cNvSpPr>
            <a:spLocks noGrp="1"/>
          </p:cNvSpPr>
          <p:nvPr>
            <p:ph type="dt" sz="half" idx="10"/>
          </p:nvPr>
        </p:nvSpPr>
        <p:spPr/>
        <p:txBody>
          <a:bodyPr/>
          <a:lstStyle/>
          <a:p>
            <a:fld id="{705D9BDB-7EB3-C342-9FC9-8EBFA7F7B9E3}" type="datetimeFigureOut">
              <a:rPr lang="en-US" smtClean="0"/>
              <a:t>10/24/2022</a:t>
            </a:fld>
            <a:endParaRPr lang="en-US"/>
          </a:p>
        </p:txBody>
      </p:sp>
      <p:sp>
        <p:nvSpPr>
          <p:cNvPr id="5" name="Footer Placeholder 4">
            <a:extLst>
              <a:ext uri="{FF2B5EF4-FFF2-40B4-BE49-F238E27FC236}">
                <a16:creationId xmlns:a16="http://schemas.microsoft.com/office/drawing/2014/main" id="{CCEC3A38-766B-9144-B295-CCC77100C79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14B467F-418A-E34C-9D45-C21A1E251D5A}"/>
              </a:ext>
            </a:extLst>
          </p:cNvPr>
          <p:cNvSpPr>
            <a:spLocks noGrp="1"/>
          </p:cNvSpPr>
          <p:nvPr>
            <p:ph type="sldNum" sz="quarter" idx="12"/>
          </p:nvPr>
        </p:nvSpPr>
        <p:spPr/>
        <p:txBody>
          <a:bodyPr/>
          <a:lstStyle/>
          <a:p>
            <a:fld id="{82EA8F94-DCC5-9E42-92B3-A5CC75ACE4C5}" type="slidenum">
              <a:rPr lang="en-US" smtClean="0"/>
              <a:t>‹#›</a:t>
            </a:fld>
            <a:endParaRPr lang="en-US"/>
          </a:p>
        </p:txBody>
      </p:sp>
    </p:spTree>
    <p:extLst>
      <p:ext uri="{BB962C8B-B14F-4D97-AF65-F5344CB8AC3E}">
        <p14:creationId xmlns:p14="http://schemas.microsoft.com/office/powerpoint/2010/main" val="41553080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925A591-0315-E64E-9F5E-757CD2FF9E2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9076B8F-D066-7C40-9286-D1C46DF06CB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306FBC-F075-8943-B676-EE813605FD1C}"/>
              </a:ext>
            </a:extLst>
          </p:cNvPr>
          <p:cNvSpPr>
            <a:spLocks noGrp="1"/>
          </p:cNvSpPr>
          <p:nvPr>
            <p:ph type="dt" sz="half" idx="10"/>
          </p:nvPr>
        </p:nvSpPr>
        <p:spPr/>
        <p:txBody>
          <a:bodyPr/>
          <a:lstStyle/>
          <a:p>
            <a:fld id="{705D9BDB-7EB3-C342-9FC9-8EBFA7F7B9E3}" type="datetimeFigureOut">
              <a:rPr lang="en-US" smtClean="0"/>
              <a:t>10/24/2022</a:t>
            </a:fld>
            <a:endParaRPr lang="en-US"/>
          </a:p>
        </p:txBody>
      </p:sp>
      <p:sp>
        <p:nvSpPr>
          <p:cNvPr id="5" name="Footer Placeholder 4">
            <a:extLst>
              <a:ext uri="{FF2B5EF4-FFF2-40B4-BE49-F238E27FC236}">
                <a16:creationId xmlns:a16="http://schemas.microsoft.com/office/drawing/2014/main" id="{8DFBDE3F-7BA6-ED44-B66C-1A067D646E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123368B-BEA3-3C4E-8295-928AF97C2B76}"/>
              </a:ext>
            </a:extLst>
          </p:cNvPr>
          <p:cNvSpPr>
            <a:spLocks noGrp="1"/>
          </p:cNvSpPr>
          <p:nvPr>
            <p:ph type="sldNum" sz="quarter" idx="12"/>
          </p:nvPr>
        </p:nvSpPr>
        <p:spPr/>
        <p:txBody>
          <a:bodyPr/>
          <a:lstStyle/>
          <a:p>
            <a:fld id="{82EA8F94-DCC5-9E42-92B3-A5CC75ACE4C5}" type="slidenum">
              <a:rPr lang="en-US" smtClean="0"/>
              <a:t>‹#›</a:t>
            </a:fld>
            <a:endParaRPr lang="en-US"/>
          </a:p>
        </p:txBody>
      </p:sp>
    </p:spTree>
    <p:extLst>
      <p:ext uri="{BB962C8B-B14F-4D97-AF65-F5344CB8AC3E}">
        <p14:creationId xmlns:p14="http://schemas.microsoft.com/office/powerpoint/2010/main" val="14062524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123AB1-A43F-FD47-9BE0-1B74C651DCF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C1E36FB-D9D2-CC42-BEC0-C7E3EED0452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4E7C308-A629-6B4A-B5E7-D9CC7BA99671}"/>
              </a:ext>
            </a:extLst>
          </p:cNvPr>
          <p:cNvSpPr>
            <a:spLocks noGrp="1"/>
          </p:cNvSpPr>
          <p:nvPr>
            <p:ph type="dt" sz="half" idx="10"/>
          </p:nvPr>
        </p:nvSpPr>
        <p:spPr/>
        <p:txBody>
          <a:bodyPr/>
          <a:lstStyle/>
          <a:p>
            <a:fld id="{705D9BDB-7EB3-C342-9FC9-8EBFA7F7B9E3}" type="datetimeFigureOut">
              <a:rPr lang="en-US" smtClean="0"/>
              <a:t>10/24/2022</a:t>
            </a:fld>
            <a:endParaRPr lang="en-US"/>
          </a:p>
        </p:txBody>
      </p:sp>
      <p:sp>
        <p:nvSpPr>
          <p:cNvPr id="5" name="Footer Placeholder 4">
            <a:extLst>
              <a:ext uri="{FF2B5EF4-FFF2-40B4-BE49-F238E27FC236}">
                <a16:creationId xmlns:a16="http://schemas.microsoft.com/office/drawing/2014/main" id="{8B3207F6-7D6D-8343-BC71-02E14A2CD1F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5901682-F8BB-A84E-99A8-48994AA23D44}"/>
              </a:ext>
            </a:extLst>
          </p:cNvPr>
          <p:cNvSpPr>
            <a:spLocks noGrp="1"/>
          </p:cNvSpPr>
          <p:nvPr>
            <p:ph type="sldNum" sz="quarter" idx="12"/>
          </p:nvPr>
        </p:nvSpPr>
        <p:spPr/>
        <p:txBody>
          <a:bodyPr/>
          <a:lstStyle/>
          <a:p>
            <a:fld id="{82EA8F94-DCC5-9E42-92B3-A5CC75ACE4C5}" type="slidenum">
              <a:rPr lang="en-US" smtClean="0"/>
              <a:t>‹#›</a:t>
            </a:fld>
            <a:endParaRPr lang="en-US"/>
          </a:p>
        </p:txBody>
      </p:sp>
    </p:spTree>
    <p:extLst>
      <p:ext uri="{BB962C8B-B14F-4D97-AF65-F5344CB8AC3E}">
        <p14:creationId xmlns:p14="http://schemas.microsoft.com/office/powerpoint/2010/main" val="22059598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156C3-EA91-F94A-9907-D1184A9C2E0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D042667-2A58-4141-9F42-1EE94BC3CB9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9BFF8E6-1504-B841-945F-C77DF0712C9F}"/>
              </a:ext>
            </a:extLst>
          </p:cNvPr>
          <p:cNvSpPr>
            <a:spLocks noGrp="1"/>
          </p:cNvSpPr>
          <p:nvPr>
            <p:ph type="dt" sz="half" idx="10"/>
          </p:nvPr>
        </p:nvSpPr>
        <p:spPr/>
        <p:txBody>
          <a:bodyPr/>
          <a:lstStyle/>
          <a:p>
            <a:fld id="{705D9BDB-7EB3-C342-9FC9-8EBFA7F7B9E3}" type="datetimeFigureOut">
              <a:rPr lang="en-US" smtClean="0"/>
              <a:t>10/24/2022</a:t>
            </a:fld>
            <a:endParaRPr lang="en-US"/>
          </a:p>
        </p:txBody>
      </p:sp>
      <p:sp>
        <p:nvSpPr>
          <p:cNvPr id="5" name="Footer Placeholder 4">
            <a:extLst>
              <a:ext uri="{FF2B5EF4-FFF2-40B4-BE49-F238E27FC236}">
                <a16:creationId xmlns:a16="http://schemas.microsoft.com/office/drawing/2014/main" id="{B0BCD06A-D109-A643-8035-6F8CB29574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E3E6243-A1D6-6046-BE51-AA8F319B7AA3}"/>
              </a:ext>
            </a:extLst>
          </p:cNvPr>
          <p:cNvSpPr>
            <a:spLocks noGrp="1"/>
          </p:cNvSpPr>
          <p:nvPr>
            <p:ph type="sldNum" sz="quarter" idx="12"/>
          </p:nvPr>
        </p:nvSpPr>
        <p:spPr/>
        <p:txBody>
          <a:bodyPr/>
          <a:lstStyle/>
          <a:p>
            <a:fld id="{82EA8F94-DCC5-9E42-92B3-A5CC75ACE4C5}" type="slidenum">
              <a:rPr lang="en-US" smtClean="0"/>
              <a:t>‹#›</a:t>
            </a:fld>
            <a:endParaRPr lang="en-US"/>
          </a:p>
        </p:txBody>
      </p:sp>
    </p:spTree>
    <p:extLst>
      <p:ext uri="{BB962C8B-B14F-4D97-AF65-F5344CB8AC3E}">
        <p14:creationId xmlns:p14="http://schemas.microsoft.com/office/powerpoint/2010/main" val="21546194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91A3EE-38C4-B44F-AA17-2D988235716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536E05C-F80B-A74A-8376-6C711C00120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342AAA5-3AE8-0C40-808B-2D039A8E0AC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CE9B8A7-060F-654D-885A-832719C34F86}"/>
              </a:ext>
            </a:extLst>
          </p:cNvPr>
          <p:cNvSpPr>
            <a:spLocks noGrp="1"/>
          </p:cNvSpPr>
          <p:nvPr>
            <p:ph type="dt" sz="half" idx="10"/>
          </p:nvPr>
        </p:nvSpPr>
        <p:spPr/>
        <p:txBody>
          <a:bodyPr/>
          <a:lstStyle/>
          <a:p>
            <a:fld id="{705D9BDB-7EB3-C342-9FC9-8EBFA7F7B9E3}" type="datetimeFigureOut">
              <a:rPr lang="en-US" smtClean="0"/>
              <a:t>10/24/2022</a:t>
            </a:fld>
            <a:endParaRPr lang="en-US"/>
          </a:p>
        </p:txBody>
      </p:sp>
      <p:sp>
        <p:nvSpPr>
          <p:cNvPr id="6" name="Footer Placeholder 5">
            <a:extLst>
              <a:ext uri="{FF2B5EF4-FFF2-40B4-BE49-F238E27FC236}">
                <a16:creationId xmlns:a16="http://schemas.microsoft.com/office/drawing/2014/main" id="{81A608B3-50B3-EA48-9491-4345F6C078C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B9E9FF8-1290-4E43-ADBF-87570AA8C510}"/>
              </a:ext>
            </a:extLst>
          </p:cNvPr>
          <p:cNvSpPr>
            <a:spLocks noGrp="1"/>
          </p:cNvSpPr>
          <p:nvPr>
            <p:ph type="sldNum" sz="quarter" idx="12"/>
          </p:nvPr>
        </p:nvSpPr>
        <p:spPr/>
        <p:txBody>
          <a:bodyPr/>
          <a:lstStyle/>
          <a:p>
            <a:fld id="{82EA8F94-DCC5-9E42-92B3-A5CC75ACE4C5}" type="slidenum">
              <a:rPr lang="en-US" smtClean="0"/>
              <a:t>‹#›</a:t>
            </a:fld>
            <a:endParaRPr lang="en-US"/>
          </a:p>
        </p:txBody>
      </p:sp>
    </p:spTree>
    <p:extLst>
      <p:ext uri="{BB962C8B-B14F-4D97-AF65-F5344CB8AC3E}">
        <p14:creationId xmlns:p14="http://schemas.microsoft.com/office/powerpoint/2010/main" val="32063808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A6FE4-AEC9-684B-B822-E648D453E1E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14608ED-8854-5248-8DCE-769E940B7B1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8B309B7-7E92-9B42-90A6-9564F729946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A0D00C6-496D-CD46-A89F-6F33A0D9054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F8F5D67-204E-9B46-9A26-1C483CFAABF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74E1653-A58D-BA4D-8242-97D0369AE52C}"/>
              </a:ext>
            </a:extLst>
          </p:cNvPr>
          <p:cNvSpPr>
            <a:spLocks noGrp="1"/>
          </p:cNvSpPr>
          <p:nvPr>
            <p:ph type="dt" sz="half" idx="10"/>
          </p:nvPr>
        </p:nvSpPr>
        <p:spPr/>
        <p:txBody>
          <a:bodyPr/>
          <a:lstStyle/>
          <a:p>
            <a:fld id="{705D9BDB-7EB3-C342-9FC9-8EBFA7F7B9E3}" type="datetimeFigureOut">
              <a:rPr lang="en-US" smtClean="0"/>
              <a:t>10/24/2022</a:t>
            </a:fld>
            <a:endParaRPr lang="en-US"/>
          </a:p>
        </p:txBody>
      </p:sp>
      <p:sp>
        <p:nvSpPr>
          <p:cNvPr id="8" name="Footer Placeholder 7">
            <a:extLst>
              <a:ext uri="{FF2B5EF4-FFF2-40B4-BE49-F238E27FC236}">
                <a16:creationId xmlns:a16="http://schemas.microsoft.com/office/drawing/2014/main" id="{AC3BF7CE-4E3D-9440-8024-0AA3EF7A99C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2BDFE19-B8BA-D04C-8269-0448105155CE}"/>
              </a:ext>
            </a:extLst>
          </p:cNvPr>
          <p:cNvSpPr>
            <a:spLocks noGrp="1"/>
          </p:cNvSpPr>
          <p:nvPr>
            <p:ph type="sldNum" sz="quarter" idx="12"/>
          </p:nvPr>
        </p:nvSpPr>
        <p:spPr/>
        <p:txBody>
          <a:bodyPr/>
          <a:lstStyle/>
          <a:p>
            <a:fld id="{82EA8F94-DCC5-9E42-92B3-A5CC75ACE4C5}" type="slidenum">
              <a:rPr lang="en-US" smtClean="0"/>
              <a:t>‹#›</a:t>
            </a:fld>
            <a:endParaRPr lang="en-US"/>
          </a:p>
        </p:txBody>
      </p:sp>
    </p:spTree>
    <p:extLst>
      <p:ext uri="{BB962C8B-B14F-4D97-AF65-F5344CB8AC3E}">
        <p14:creationId xmlns:p14="http://schemas.microsoft.com/office/powerpoint/2010/main" val="20029940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BD7E2-A19F-F04D-906E-491187B8B2A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E3B049D-F10C-0B4B-9793-FBF28AA849D2}"/>
              </a:ext>
            </a:extLst>
          </p:cNvPr>
          <p:cNvSpPr>
            <a:spLocks noGrp="1"/>
          </p:cNvSpPr>
          <p:nvPr>
            <p:ph type="dt" sz="half" idx="10"/>
          </p:nvPr>
        </p:nvSpPr>
        <p:spPr/>
        <p:txBody>
          <a:bodyPr/>
          <a:lstStyle/>
          <a:p>
            <a:fld id="{705D9BDB-7EB3-C342-9FC9-8EBFA7F7B9E3}" type="datetimeFigureOut">
              <a:rPr lang="en-US" smtClean="0"/>
              <a:t>10/24/2022</a:t>
            </a:fld>
            <a:endParaRPr lang="en-US"/>
          </a:p>
        </p:txBody>
      </p:sp>
      <p:sp>
        <p:nvSpPr>
          <p:cNvPr id="4" name="Footer Placeholder 3">
            <a:extLst>
              <a:ext uri="{FF2B5EF4-FFF2-40B4-BE49-F238E27FC236}">
                <a16:creationId xmlns:a16="http://schemas.microsoft.com/office/drawing/2014/main" id="{CF45EEB1-432C-9945-AA58-59CDDFF4F2D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547B8E2-4602-944A-8EF1-3CC857E78CDF}"/>
              </a:ext>
            </a:extLst>
          </p:cNvPr>
          <p:cNvSpPr>
            <a:spLocks noGrp="1"/>
          </p:cNvSpPr>
          <p:nvPr>
            <p:ph type="sldNum" sz="quarter" idx="12"/>
          </p:nvPr>
        </p:nvSpPr>
        <p:spPr/>
        <p:txBody>
          <a:bodyPr/>
          <a:lstStyle/>
          <a:p>
            <a:fld id="{82EA8F94-DCC5-9E42-92B3-A5CC75ACE4C5}" type="slidenum">
              <a:rPr lang="en-US" smtClean="0"/>
              <a:t>‹#›</a:t>
            </a:fld>
            <a:endParaRPr lang="en-US"/>
          </a:p>
        </p:txBody>
      </p:sp>
    </p:spTree>
    <p:extLst>
      <p:ext uri="{BB962C8B-B14F-4D97-AF65-F5344CB8AC3E}">
        <p14:creationId xmlns:p14="http://schemas.microsoft.com/office/powerpoint/2010/main" val="24083715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BDB4665-0613-DF40-9BD3-B53E6796D96E}"/>
              </a:ext>
            </a:extLst>
          </p:cNvPr>
          <p:cNvSpPr>
            <a:spLocks noGrp="1"/>
          </p:cNvSpPr>
          <p:nvPr>
            <p:ph type="dt" sz="half" idx="10"/>
          </p:nvPr>
        </p:nvSpPr>
        <p:spPr/>
        <p:txBody>
          <a:bodyPr/>
          <a:lstStyle/>
          <a:p>
            <a:fld id="{705D9BDB-7EB3-C342-9FC9-8EBFA7F7B9E3}" type="datetimeFigureOut">
              <a:rPr lang="en-US" smtClean="0"/>
              <a:t>10/24/2022</a:t>
            </a:fld>
            <a:endParaRPr lang="en-US"/>
          </a:p>
        </p:txBody>
      </p:sp>
      <p:sp>
        <p:nvSpPr>
          <p:cNvPr id="3" name="Footer Placeholder 2">
            <a:extLst>
              <a:ext uri="{FF2B5EF4-FFF2-40B4-BE49-F238E27FC236}">
                <a16:creationId xmlns:a16="http://schemas.microsoft.com/office/drawing/2014/main" id="{94F9F899-51D6-3D4F-9809-46F37A05A89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1D71EB7-94EA-FE40-BDF1-FC2EE55A63D7}"/>
              </a:ext>
            </a:extLst>
          </p:cNvPr>
          <p:cNvSpPr>
            <a:spLocks noGrp="1"/>
          </p:cNvSpPr>
          <p:nvPr>
            <p:ph type="sldNum" sz="quarter" idx="12"/>
          </p:nvPr>
        </p:nvSpPr>
        <p:spPr/>
        <p:txBody>
          <a:bodyPr/>
          <a:lstStyle/>
          <a:p>
            <a:fld id="{82EA8F94-DCC5-9E42-92B3-A5CC75ACE4C5}" type="slidenum">
              <a:rPr lang="en-US" smtClean="0"/>
              <a:t>‹#›</a:t>
            </a:fld>
            <a:endParaRPr lang="en-US"/>
          </a:p>
        </p:txBody>
      </p:sp>
    </p:spTree>
    <p:extLst>
      <p:ext uri="{BB962C8B-B14F-4D97-AF65-F5344CB8AC3E}">
        <p14:creationId xmlns:p14="http://schemas.microsoft.com/office/powerpoint/2010/main" val="20441938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0E1776-4D8F-7E4B-ADAD-36FF0F0E7C9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F8D723C-6627-0544-995D-C02E18E44AE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93AE98F-BA8A-F94D-9D62-31F802DEE2D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9FAA622-0D25-E247-AD1A-83E9DE68580C}"/>
              </a:ext>
            </a:extLst>
          </p:cNvPr>
          <p:cNvSpPr>
            <a:spLocks noGrp="1"/>
          </p:cNvSpPr>
          <p:nvPr>
            <p:ph type="dt" sz="half" idx="10"/>
          </p:nvPr>
        </p:nvSpPr>
        <p:spPr/>
        <p:txBody>
          <a:bodyPr/>
          <a:lstStyle/>
          <a:p>
            <a:fld id="{705D9BDB-7EB3-C342-9FC9-8EBFA7F7B9E3}" type="datetimeFigureOut">
              <a:rPr lang="en-US" smtClean="0"/>
              <a:t>10/24/2022</a:t>
            </a:fld>
            <a:endParaRPr lang="en-US"/>
          </a:p>
        </p:txBody>
      </p:sp>
      <p:sp>
        <p:nvSpPr>
          <p:cNvPr id="6" name="Footer Placeholder 5">
            <a:extLst>
              <a:ext uri="{FF2B5EF4-FFF2-40B4-BE49-F238E27FC236}">
                <a16:creationId xmlns:a16="http://schemas.microsoft.com/office/drawing/2014/main" id="{5953421E-A638-4943-820A-7BC9DB4A25F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D29D6A6-D38D-C64C-96A5-E4285DEB5FB2}"/>
              </a:ext>
            </a:extLst>
          </p:cNvPr>
          <p:cNvSpPr>
            <a:spLocks noGrp="1"/>
          </p:cNvSpPr>
          <p:nvPr>
            <p:ph type="sldNum" sz="quarter" idx="12"/>
          </p:nvPr>
        </p:nvSpPr>
        <p:spPr/>
        <p:txBody>
          <a:bodyPr/>
          <a:lstStyle/>
          <a:p>
            <a:fld id="{82EA8F94-DCC5-9E42-92B3-A5CC75ACE4C5}" type="slidenum">
              <a:rPr lang="en-US" smtClean="0"/>
              <a:t>‹#›</a:t>
            </a:fld>
            <a:endParaRPr lang="en-US"/>
          </a:p>
        </p:txBody>
      </p:sp>
    </p:spTree>
    <p:extLst>
      <p:ext uri="{BB962C8B-B14F-4D97-AF65-F5344CB8AC3E}">
        <p14:creationId xmlns:p14="http://schemas.microsoft.com/office/powerpoint/2010/main" val="24485737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29E8B3-F671-AB46-959C-0B6C8EF2C48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EFCBCF1-4F09-514E-A6A0-D9A71505E9A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9331011-8A92-724E-89B2-4DF169FB47F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012C04A-B2A4-8143-AE34-CF4F33FB5F3C}"/>
              </a:ext>
            </a:extLst>
          </p:cNvPr>
          <p:cNvSpPr>
            <a:spLocks noGrp="1"/>
          </p:cNvSpPr>
          <p:nvPr>
            <p:ph type="dt" sz="half" idx="10"/>
          </p:nvPr>
        </p:nvSpPr>
        <p:spPr/>
        <p:txBody>
          <a:bodyPr/>
          <a:lstStyle/>
          <a:p>
            <a:fld id="{705D9BDB-7EB3-C342-9FC9-8EBFA7F7B9E3}" type="datetimeFigureOut">
              <a:rPr lang="en-US" smtClean="0"/>
              <a:t>10/24/2022</a:t>
            </a:fld>
            <a:endParaRPr lang="en-US"/>
          </a:p>
        </p:txBody>
      </p:sp>
      <p:sp>
        <p:nvSpPr>
          <p:cNvPr id="6" name="Footer Placeholder 5">
            <a:extLst>
              <a:ext uri="{FF2B5EF4-FFF2-40B4-BE49-F238E27FC236}">
                <a16:creationId xmlns:a16="http://schemas.microsoft.com/office/drawing/2014/main" id="{3B070C57-D85A-A849-A5A6-2CA438CC3E2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45474A2-1960-514E-A5FF-308D60849E70}"/>
              </a:ext>
            </a:extLst>
          </p:cNvPr>
          <p:cNvSpPr>
            <a:spLocks noGrp="1"/>
          </p:cNvSpPr>
          <p:nvPr>
            <p:ph type="sldNum" sz="quarter" idx="12"/>
          </p:nvPr>
        </p:nvSpPr>
        <p:spPr/>
        <p:txBody>
          <a:bodyPr/>
          <a:lstStyle/>
          <a:p>
            <a:fld id="{82EA8F94-DCC5-9E42-92B3-A5CC75ACE4C5}" type="slidenum">
              <a:rPr lang="en-US" smtClean="0"/>
              <a:t>‹#›</a:t>
            </a:fld>
            <a:endParaRPr lang="en-US"/>
          </a:p>
        </p:txBody>
      </p:sp>
    </p:spTree>
    <p:extLst>
      <p:ext uri="{BB962C8B-B14F-4D97-AF65-F5344CB8AC3E}">
        <p14:creationId xmlns:p14="http://schemas.microsoft.com/office/powerpoint/2010/main" val="35697198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15FD227-C66B-6E4D-8B38-F6677A8450B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3EBACCE-E1A8-6F4A-8CEA-EBE30FB37C8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A977F62-BA04-1042-9D94-5E3984CF793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05D9BDB-7EB3-C342-9FC9-8EBFA7F7B9E3}" type="datetimeFigureOut">
              <a:rPr lang="en-US" smtClean="0"/>
              <a:t>10/24/2022</a:t>
            </a:fld>
            <a:endParaRPr lang="en-US"/>
          </a:p>
        </p:txBody>
      </p:sp>
      <p:sp>
        <p:nvSpPr>
          <p:cNvPr id="5" name="Footer Placeholder 4">
            <a:extLst>
              <a:ext uri="{FF2B5EF4-FFF2-40B4-BE49-F238E27FC236}">
                <a16:creationId xmlns:a16="http://schemas.microsoft.com/office/drawing/2014/main" id="{1687D859-E643-D444-8DC6-982DE0DB022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598E3E6-4AF7-DF42-B114-C2AA7F6B001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2EA8F94-DCC5-9E42-92B3-A5CC75ACE4C5}" type="slidenum">
              <a:rPr lang="en-US" smtClean="0"/>
              <a:t>‹#›</a:t>
            </a:fld>
            <a:endParaRPr lang="en-US"/>
          </a:p>
        </p:txBody>
      </p:sp>
    </p:spTree>
    <p:extLst>
      <p:ext uri="{BB962C8B-B14F-4D97-AF65-F5344CB8AC3E}">
        <p14:creationId xmlns:p14="http://schemas.microsoft.com/office/powerpoint/2010/main" val="26535320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github.com/azureycy/FDST867_Lab_Fall_2022" TargetMode="External"/><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8" Type="http://schemas.openxmlformats.org/officeDocument/2006/relationships/hyperlink" Target="https://bcb.unl.edu/dbCAN2" TargetMode="External"/><Relationship Id="rId13" Type="http://schemas.openxmlformats.org/officeDocument/2006/relationships/hyperlink" Target="https://bcb.unl.edu/plantcazyme/" TargetMode="External"/><Relationship Id="rId3" Type="http://schemas.openxmlformats.org/officeDocument/2006/relationships/image" Target="../media/image22.png"/><Relationship Id="rId7" Type="http://schemas.openxmlformats.org/officeDocument/2006/relationships/image" Target="../media/image26.png"/><Relationship Id="rId12" Type="http://schemas.openxmlformats.org/officeDocument/2006/relationships/hyperlink" Target="https://bcb.unl.edu/dbCAN_seq/" TargetMode="External"/><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25.png"/><Relationship Id="rId11" Type="http://schemas.openxmlformats.org/officeDocument/2006/relationships/hyperlink" Target="https://github.com/yinlabniu/eCAMI" TargetMode="External"/><Relationship Id="rId5" Type="http://schemas.openxmlformats.org/officeDocument/2006/relationships/image" Target="../media/image24.png"/><Relationship Id="rId10" Type="http://schemas.openxmlformats.org/officeDocument/2006/relationships/hyperlink" Target="https://bcb.unl.edu/dbCAN_PUL" TargetMode="External"/><Relationship Id="rId4" Type="http://schemas.openxmlformats.org/officeDocument/2006/relationships/image" Target="../media/image23.png"/><Relationship Id="rId9" Type="http://schemas.openxmlformats.org/officeDocument/2006/relationships/hyperlink" Target="https://github.com/linnabrown/run_dbcan" TargetMode="External"/><Relationship Id="rId14" Type="http://schemas.openxmlformats.org/officeDocument/2006/relationships/hyperlink" Target="https://bcb.unl.edu/pHMM-Tree/source/"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hyperlink" Target="https://github.com/azureycy/FDST867_Lab_Fall_2022"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hyperlink" Target="http://ftp.ebi.ac.uk/pub/databases/metagenomics/mgnify_genomes/human-gut/v2.0"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hyperlink" Target="https://crane-ood.unl.edu/pun/sys/dashboard" TargetMode="Externa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27.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image" Target="../media/image43.em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bcb.unl.edu/dbCAN2/" TargetMode="External"/><Relationship Id="rId2" Type="http://schemas.openxmlformats.org/officeDocument/2006/relationships/hyperlink" Target="https://github.com/linnabrown/run_dbcan" TargetMode="External"/><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45.png"/></Relationships>
</file>

<file path=ppt/slides/_rels/slide3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54.tif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hyperlink" Target="http://www.cazy.org/GlycosylTransferases.html" TargetMode="External"/><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hyperlink" Target="http://www.cazy.org/Glycoside-Hydrolases.html"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B9A886-C13E-3247-81FA-CF68A2AE87A8}"/>
              </a:ext>
            </a:extLst>
          </p:cNvPr>
          <p:cNvSpPr>
            <a:spLocks noGrp="1"/>
          </p:cNvSpPr>
          <p:nvPr>
            <p:ph type="ctrTitle"/>
          </p:nvPr>
        </p:nvSpPr>
        <p:spPr>
          <a:xfrm>
            <a:off x="2388718" y="1442356"/>
            <a:ext cx="6847116" cy="1324429"/>
          </a:xfrm>
        </p:spPr>
        <p:txBody>
          <a:bodyPr>
            <a:normAutofit fontScale="90000"/>
          </a:bodyPr>
          <a:lstStyle/>
          <a:p>
            <a:r>
              <a:rPr lang="en-US" dirty="0">
                <a:latin typeface="+mn-lt"/>
              </a:rPr>
              <a:t>FDST 867 Lab Fall 2022</a:t>
            </a:r>
          </a:p>
        </p:txBody>
      </p:sp>
      <p:pic>
        <p:nvPicPr>
          <p:cNvPr id="4" name="Picture 3">
            <a:extLst>
              <a:ext uri="{FF2B5EF4-FFF2-40B4-BE49-F238E27FC236}">
                <a16:creationId xmlns:a16="http://schemas.microsoft.com/office/drawing/2014/main" id="{26131361-E3D1-3B4F-B46B-542B2A8C0621}"/>
              </a:ext>
            </a:extLst>
          </p:cNvPr>
          <p:cNvPicPr>
            <a:picLocks noChangeAspect="1"/>
          </p:cNvPicPr>
          <p:nvPr/>
        </p:nvPicPr>
        <p:blipFill>
          <a:blip r:embed="rId2"/>
          <a:stretch>
            <a:fillRect/>
          </a:stretch>
        </p:blipFill>
        <p:spPr>
          <a:xfrm>
            <a:off x="836579" y="3844185"/>
            <a:ext cx="4961106" cy="2296148"/>
          </a:xfrm>
          <a:prstGeom prst="rect">
            <a:avLst/>
          </a:prstGeom>
        </p:spPr>
      </p:pic>
      <p:sp>
        <p:nvSpPr>
          <p:cNvPr id="7" name="TextBox 6">
            <a:extLst>
              <a:ext uri="{FF2B5EF4-FFF2-40B4-BE49-F238E27FC236}">
                <a16:creationId xmlns:a16="http://schemas.microsoft.com/office/drawing/2014/main" id="{6E8FBFA5-6A1A-E6F8-0F0E-3EC7064CFF49}"/>
              </a:ext>
            </a:extLst>
          </p:cNvPr>
          <p:cNvSpPr txBox="1"/>
          <p:nvPr/>
        </p:nvSpPr>
        <p:spPr>
          <a:xfrm>
            <a:off x="366386" y="578857"/>
            <a:ext cx="11459227" cy="584775"/>
          </a:xfrm>
          <a:prstGeom prst="rect">
            <a:avLst/>
          </a:prstGeom>
          <a:noFill/>
        </p:spPr>
        <p:txBody>
          <a:bodyPr wrap="none" rtlCol="0">
            <a:spAutoFit/>
          </a:bodyPr>
          <a:lstStyle/>
          <a:p>
            <a:r>
              <a:rPr lang="en-US" sz="3200" dirty="0"/>
              <a:t>GitHub page: </a:t>
            </a:r>
            <a:r>
              <a:rPr lang="en-US" sz="3200" dirty="0">
                <a:hlinkClick r:id="rId3"/>
              </a:rPr>
              <a:t>https://github.com/azureycy/FDST867_Lab_Fall_2022</a:t>
            </a:r>
            <a:endParaRPr lang="en-US" sz="3200" dirty="0"/>
          </a:p>
        </p:txBody>
      </p:sp>
      <p:sp>
        <p:nvSpPr>
          <p:cNvPr id="12" name="TextBox 11">
            <a:extLst>
              <a:ext uri="{FF2B5EF4-FFF2-40B4-BE49-F238E27FC236}">
                <a16:creationId xmlns:a16="http://schemas.microsoft.com/office/drawing/2014/main" id="{4FB8DB71-5568-CD91-67D3-4321A60FF188}"/>
              </a:ext>
            </a:extLst>
          </p:cNvPr>
          <p:cNvSpPr txBox="1"/>
          <p:nvPr/>
        </p:nvSpPr>
        <p:spPr>
          <a:xfrm>
            <a:off x="9235833" y="5658644"/>
            <a:ext cx="1665841" cy="461665"/>
          </a:xfrm>
          <a:prstGeom prst="rect">
            <a:avLst/>
          </a:prstGeom>
          <a:noFill/>
        </p:spPr>
        <p:txBody>
          <a:bodyPr wrap="none" rtlCol="0">
            <a:spAutoFit/>
          </a:bodyPr>
          <a:lstStyle/>
          <a:p>
            <a:r>
              <a:rPr lang="en-US" sz="2400" dirty="0"/>
              <a:t>10/26/2022</a:t>
            </a:r>
          </a:p>
        </p:txBody>
      </p:sp>
      <p:sp>
        <p:nvSpPr>
          <p:cNvPr id="13" name="TextBox 12">
            <a:extLst>
              <a:ext uri="{FF2B5EF4-FFF2-40B4-BE49-F238E27FC236}">
                <a16:creationId xmlns:a16="http://schemas.microsoft.com/office/drawing/2014/main" id="{A799BC9D-C2D4-A029-6A66-E0384CBDD855}"/>
              </a:ext>
            </a:extLst>
          </p:cNvPr>
          <p:cNvSpPr txBox="1"/>
          <p:nvPr/>
        </p:nvSpPr>
        <p:spPr>
          <a:xfrm>
            <a:off x="7402126" y="5135675"/>
            <a:ext cx="3499548" cy="523220"/>
          </a:xfrm>
          <a:prstGeom prst="rect">
            <a:avLst/>
          </a:prstGeom>
          <a:noFill/>
        </p:spPr>
        <p:txBody>
          <a:bodyPr wrap="none" rtlCol="0">
            <a:spAutoFit/>
          </a:bodyPr>
          <a:lstStyle/>
          <a:p>
            <a:r>
              <a:rPr lang="en-US" sz="2800" dirty="0"/>
              <a:t>Yanbin Yin, Yuchen Yan</a:t>
            </a:r>
          </a:p>
        </p:txBody>
      </p:sp>
    </p:spTree>
    <p:extLst>
      <p:ext uri="{BB962C8B-B14F-4D97-AF65-F5344CB8AC3E}">
        <p14:creationId xmlns:p14="http://schemas.microsoft.com/office/powerpoint/2010/main" val="32016382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406A3A9-EE95-484B-9E23-96C157D576FE}"/>
              </a:ext>
            </a:extLst>
          </p:cNvPr>
          <p:cNvSpPr/>
          <p:nvPr/>
        </p:nvSpPr>
        <p:spPr>
          <a:xfrm>
            <a:off x="772491" y="4545585"/>
            <a:ext cx="3257623" cy="369332"/>
          </a:xfrm>
          <a:prstGeom prst="rect">
            <a:avLst/>
          </a:prstGeom>
        </p:spPr>
        <p:txBody>
          <a:bodyPr wrap="none">
            <a:spAutoFit/>
          </a:bodyPr>
          <a:lstStyle/>
          <a:p>
            <a:r>
              <a:rPr lang="en-US" i="1" dirty="0">
                <a:solidFill>
                  <a:srgbClr val="0070C0"/>
                </a:solidFill>
              </a:rPr>
              <a:t>Gut Microbes 3:4, 289-306; 2012</a:t>
            </a:r>
          </a:p>
        </p:txBody>
      </p:sp>
      <p:sp>
        <p:nvSpPr>
          <p:cNvPr id="5" name="TextBox 4">
            <a:extLst>
              <a:ext uri="{FF2B5EF4-FFF2-40B4-BE49-F238E27FC236}">
                <a16:creationId xmlns:a16="http://schemas.microsoft.com/office/drawing/2014/main" id="{150A98FB-0F4B-9149-B7D2-C866C5E37C7B}"/>
              </a:ext>
            </a:extLst>
          </p:cNvPr>
          <p:cNvSpPr txBox="1"/>
          <p:nvPr/>
        </p:nvSpPr>
        <p:spPr>
          <a:xfrm>
            <a:off x="247649" y="27373"/>
            <a:ext cx="11142246" cy="584775"/>
          </a:xfrm>
          <a:prstGeom prst="rect">
            <a:avLst/>
          </a:prstGeom>
          <a:noFill/>
        </p:spPr>
        <p:txBody>
          <a:bodyPr wrap="square" rtlCol="0">
            <a:spAutoFit/>
          </a:bodyPr>
          <a:lstStyle/>
          <a:p>
            <a:r>
              <a:rPr lang="en-US" sz="3200" dirty="0">
                <a:solidFill>
                  <a:srgbClr val="FF0000"/>
                </a:solidFill>
              </a:rPr>
              <a:t>gut bacteria dedicate &gt; 6% of their genes to </a:t>
            </a:r>
            <a:r>
              <a:rPr lang="en-US" sz="3200" dirty="0" err="1">
                <a:solidFill>
                  <a:srgbClr val="FF0000"/>
                </a:solidFill>
              </a:rPr>
              <a:t>CAZymes</a:t>
            </a:r>
            <a:endParaRPr lang="en-US" sz="3200" dirty="0">
              <a:solidFill>
                <a:srgbClr val="FF0000"/>
              </a:solidFill>
            </a:endParaRPr>
          </a:p>
        </p:txBody>
      </p:sp>
      <p:pic>
        <p:nvPicPr>
          <p:cNvPr id="6" name="Picture 5">
            <a:extLst>
              <a:ext uri="{FF2B5EF4-FFF2-40B4-BE49-F238E27FC236}">
                <a16:creationId xmlns:a16="http://schemas.microsoft.com/office/drawing/2014/main" id="{8EC8930F-2044-644A-BD63-3105C7879D92}"/>
              </a:ext>
            </a:extLst>
          </p:cNvPr>
          <p:cNvPicPr>
            <a:picLocks noChangeAspect="1"/>
          </p:cNvPicPr>
          <p:nvPr/>
        </p:nvPicPr>
        <p:blipFill>
          <a:blip r:embed="rId3"/>
          <a:stretch>
            <a:fillRect/>
          </a:stretch>
        </p:blipFill>
        <p:spPr>
          <a:xfrm>
            <a:off x="772491" y="1297274"/>
            <a:ext cx="10020300" cy="3124200"/>
          </a:xfrm>
          <a:prstGeom prst="rect">
            <a:avLst/>
          </a:prstGeom>
        </p:spPr>
      </p:pic>
      <p:sp>
        <p:nvSpPr>
          <p:cNvPr id="7" name="TextBox 6">
            <a:extLst>
              <a:ext uri="{FF2B5EF4-FFF2-40B4-BE49-F238E27FC236}">
                <a16:creationId xmlns:a16="http://schemas.microsoft.com/office/drawing/2014/main" id="{11906D71-7202-7347-A0FC-3960A4F3C2BD}"/>
              </a:ext>
            </a:extLst>
          </p:cNvPr>
          <p:cNvSpPr txBox="1"/>
          <p:nvPr/>
        </p:nvSpPr>
        <p:spPr>
          <a:xfrm>
            <a:off x="659567" y="5206783"/>
            <a:ext cx="10229275" cy="707886"/>
          </a:xfrm>
          <a:prstGeom prst="rect">
            <a:avLst/>
          </a:prstGeom>
          <a:noFill/>
        </p:spPr>
        <p:txBody>
          <a:bodyPr wrap="none" rtlCol="0">
            <a:spAutoFit/>
          </a:bodyPr>
          <a:lstStyle/>
          <a:p>
            <a:r>
              <a:rPr lang="en-US" sz="4000" dirty="0"/>
              <a:t>1000 (species) x 100 (genes) = 100,000 </a:t>
            </a:r>
            <a:r>
              <a:rPr lang="en-US" sz="4000" dirty="0" err="1"/>
              <a:t>CAZymes</a:t>
            </a:r>
            <a:endParaRPr lang="en-US" sz="4000" dirty="0"/>
          </a:p>
        </p:txBody>
      </p:sp>
    </p:spTree>
    <p:extLst>
      <p:ext uri="{BB962C8B-B14F-4D97-AF65-F5344CB8AC3E}">
        <p14:creationId xmlns:p14="http://schemas.microsoft.com/office/powerpoint/2010/main" val="29200042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EC908D4-1397-6545-A098-65612AD3D291}"/>
              </a:ext>
            </a:extLst>
          </p:cNvPr>
          <p:cNvSpPr txBox="1"/>
          <p:nvPr/>
        </p:nvSpPr>
        <p:spPr>
          <a:xfrm>
            <a:off x="247649" y="27373"/>
            <a:ext cx="11142246" cy="584775"/>
          </a:xfrm>
          <a:prstGeom prst="rect">
            <a:avLst/>
          </a:prstGeom>
          <a:noFill/>
        </p:spPr>
        <p:txBody>
          <a:bodyPr wrap="square" rtlCol="0">
            <a:spAutoFit/>
          </a:bodyPr>
          <a:lstStyle/>
          <a:p>
            <a:r>
              <a:rPr lang="en-US" sz="3200" dirty="0">
                <a:solidFill>
                  <a:srgbClr val="FF0000"/>
                </a:solidFill>
              </a:rPr>
              <a:t>dbCAN2 </a:t>
            </a:r>
            <a:r>
              <a:rPr lang="en-US" sz="3200" dirty="0">
                <a:solidFill>
                  <a:srgbClr val="FF0000"/>
                </a:solidFill>
                <a:ea typeface="Calibri"/>
                <a:cs typeface="Calibri"/>
                <a:sym typeface="Calibri"/>
              </a:rPr>
              <a:t>combines three tools for </a:t>
            </a:r>
            <a:r>
              <a:rPr lang="en-US" sz="3200" dirty="0" err="1">
                <a:solidFill>
                  <a:srgbClr val="FF0000"/>
                </a:solidFill>
                <a:ea typeface="Calibri"/>
                <a:cs typeface="Calibri"/>
                <a:sym typeface="Calibri"/>
              </a:rPr>
              <a:t>CAZyme</a:t>
            </a:r>
            <a:r>
              <a:rPr lang="en-US" sz="3200" dirty="0">
                <a:solidFill>
                  <a:srgbClr val="FF0000"/>
                </a:solidFill>
                <a:ea typeface="Calibri"/>
                <a:cs typeface="Calibri"/>
                <a:sym typeface="Calibri"/>
              </a:rPr>
              <a:t> genome mining</a:t>
            </a:r>
            <a:endParaRPr lang="en-US" sz="3200" dirty="0">
              <a:solidFill>
                <a:srgbClr val="FF0000"/>
              </a:solidFill>
            </a:endParaRPr>
          </a:p>
        </p:txBody>
      </p:sp>
      <p:pic>
        <p:nvPicPr>
          <p:cNvPr id="3" name="Google Shape;247;p16">
            <a:extLst>
              <a:ext uri="{FF2B5EF4-FFF2-40B4-BE49-F238E27FC236}">
                <a16:creationId xmlns:a16="http://schemas.microsoft.com/office/drawing/2014/main" id="{FD5587C8-333B-4741-ACC6-2E3D40082E5C}"/>
              </a:ext>
            </a:extLst>
          </p:cNvPr>
          <p:cNvPicPr preferRelativeResize="0"/>
          <p:nvPr/>
        </p:nvPicPr>
        <p:blipFill rotWithShape="1">
          <a:blip r:embed="rId3">
            <a:alphaModFix/>
          </a:blip>
          <a:srcRect/>
          <a:stretch/>
        </p:blipFill>
        <p:spPr>
          <a:xfrm>
            <a:off x="293384" y="671814"/>
            <a:ext cx="4895850" cy="361950"/>
          </a:xfrm>
          <a:prstGeom prst="rect">
            <a:avLst/>
          </a:prstGeom>
          <a:noFill/>
          <a:ln>
            <a:noFill/>
          </a:ln>
        </p:spPr>
      </p:pic>
      <p:sp>
        <p:nvSpPr>
          <p:cNvPr id="4" name="Google Shape;343;p21">
            <a:extLst>
              <a:ext uri="{FF2B5EF4-FFF2-40B4-BE49-F238E27FC236}">
                <a16:creationId xmlns:a16="http://schemas.microsoft.com/office/drawing/2014/main" id="{1995A166-0C3C-E548-9A6F-C331E4294A0F}"/>
              </a:ext>
            </a:extLst>
          </p:cNvPr>
          <p:cNvSpPr txBox="1">
            <a:spLocks noGrp="1"/>
          </p:cNvSpPr>
          <p:nvPr>
            <p:ph type="dt" idx="10"/>
          </p:nvPr>
        </p:nvSpPr>
        <p:spPr>
          <a:xfrm>
            <a:off x="2061148" y="6191458"/>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6A3D52E8-254A-DB46-AA7F-C69D21803D1A}" type="datetime1">
              <a:rPr lang="en-US" smtClean="0"/>
              <a:t>10/24/2022</a:t>
            </a:fld>
            <a:endParaRPr/>
          </a:p>
        </p:txBody>
      </p:sp>
      <p:sp>
        <p:nvSpPr>
          <p:cNvPr id="5" name="Google Shape;344;p21">
            <a:extLst>
              <a:ext uri="{FF2B5EF4-FFF2-40B4-BE49-F238E27FC236}">
                <a16:creationId xmlns:a16="http://schemas.microsoft.com/office/drawing/2014/main" id="{5D26C41D-EAA0-144A-B621-BB2E197025D1}"/>
              </a:ext>
            </a:extLst>
          </p:cNvPr>
          <p:cNvSpPr txBox="1">
            <a:spLocks noGrp="1"/>
          </p:cNvSpPr>
          <p:nvPr>
            <p:ph type="sldNum" idx="12"/>
          </p:nvPr>
        </p:nvSpPr>
        <p:spPr>
          <a:xfrm>
            <a:off x="8157148" y="6191458"/>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11</a:t>
            </a:fld>
            <a:endParaRPr dirty="0"/>
          </a:p>
        </p:txBody>
      </p:sp>
      <p:grpSp>
        <p:nvGrpSpPr>
          <p:cNvPr id="6" name="Google Shape;345;p21">
            <a:extLst>
              <a:ext uri="{FF2B5EF4-FFF2-40B4-BE49-F238E27FC236}">
                <a16:creationId xmlns:a16="http://schemas.microsoft.com/office/drawing/2014/main" id="{B6B7586C-9A5E-034A-B7A7-1B832A4AF5B1}"/>
              </a:ext>
            </a:extLst>
          </p:cNvPr>
          <p:cNvGrpSpPr/>
          <p:nvPr/>
        </p:nvGrpSpPr>
        <p:grpSpPr>
          <a:xfrm>
            <a:off x="3844255" y="3083019"/>
            <a:ext cx="4221740" cy="1123950"/>
            <a:chOff x="304" y="2531"/>
            <a:chExt cx="3391" cy="708"/>
          </a:xfrm>
        </p:grpSpPr>
        <p:cxnSp>
          <p:nvCxnSpPr>
            <p:cNvPr id="7" name="Google Shape;346;p21">
              <a:extLst>
                <a:ext uri="{FF2B5EF4-FFF2-40B4-BE49-F238E27FC236}">
                  <a16:creationId xmlns:a16="http://schemas.microsoft.com/office/drawing/2014/main" id="{27267591-0E87-6540-A3C9-5C411F8FDD2D}"/>
                </a:ext>
              </a:extLst>
            </p:cNvPr>
            <p:cNvCxnSpPr/>
            <p:nvPr/>
          </p:nvCxnSpPr>
          <p:spPr>
            <a:xfrm rot="10800000" flipH="1">
              <a:off x="537" y="2641"/>
              <a:ext cx="2676" cy="1"/>
            </a:xfrm>
            <a:prstGeom prst="straightConnector1">
              <a:avLst/>
            </a:prstGeom>
            <a:noFill/>
            <a:ln w="101600" cap="flat" cmpd="sng">
              <a:solidFill>
                <a:srgbClr val="C0C0C0"/>
              </a:solidFill>
              <a:prstDash val="solid"/>
              <a:round/>
              <a:headEnd type="none" w="med" len="med"/>
              <a:tailEnd type="none" w="med" len="med"/>
            </a:ln>
          </p:spPr>
        </p:cxnSp>
        <p:cxnSp>
          <p:nvCxnSpPr>
            <p:cNvPr id="8" name="Google Shape;347;p21">
              <a:extLst>
                <a:ext uri="{FF2B5EF4-FFF2-40B4-BE49-F238E27FC236}">
                  <a16:creationId xmlns:a16="http://schemas.microsoft.com/office/drawing/2014/main" id="{641E1CAC-4BAF-B140-8761-439372D677F1}"/>
                </a:ext>
              </a:extLst>
            </p:cNvPr>
            <p:cNvCxnSpPr/>
            <p:nvPr/>
          </p:nvCxnSpPr>
          <p:spPr>
            <a:xfrm>
              <a:off x="1083" y="2802"/>
              <a:ext cx="1769" cy="1"/>
            </a:xfrm>
            <a:prstGeom prst="straightConnector1">
              <a:avLst/>
            </a:prstGeom>
            <a:noFill/>
            <a:ln w="101600" cap="flat" cmpd="sng">
              <a:solidFill>
                <a:srgbClr val="C0C0C0"/>
              </a:solidFill>
              <a:prstDash val="solid"/>
              <a:round/>
              <a:headEnd type="none" w="med" len="med"/>
              <a:tailEnd type="none" w="med" len="med"/>
            </a:ln>
          </p:spPr>
        </p:cxnSp>
        <p:cxnSp>
          <p:nvCxnSpPr>
            <p:cNvPr id="9" name="Google Shape;348;p21">
              <a:extLst>
                <a:ext uri="{FF2B5EF4-FFF2-40B4-BE49-F238E27FC236}">
                  <a16:creationId xmlns:a16="http://schemas.microsoft.com/office/drawing/2014/main" id="{D5FC5644-9E4C-7B4E-A89E-751DD2894EB8}"/>
                </a:ext>
              </a:extLst>
            </p:cNvPr>
            <p:cNvCxnSpPr/>
            <p:nvPr/>
          </p:nvCxnSpPr>
          <p:spPr>
            <a:xfrm rot="10800000" flipH="1">
              <a:off x="399" y="2975"/>
              <a:ext cx="2948" cy="1"/>
            </a:xfrm>
            <a:prstGeom prst="straightConnector1">
              <a:avLst/>
            </a:prstGeom>
            <a:noFill/>
            <a:ln w="101600" cap="flat" cmpd="sng">
              <a:solidFill>
                <a:srgbClr val="C0C0C0"/>
              </a:solidFill>
              <a:prstDash val="solid"/>
              <a:round/>
              <a:headEnd type="none" w="med" len="med"/>
              <a:tailEnd type="none" w="med" len="med"/>
            </a:ln>
          </p:spPr>
        </p:cxnSp>
        <p:cxnSp>
          <p:nvCxnSpPr>
            <p:cNvPr id="10" name="Google Shape;349;p21">
              <a:extLst>
                <a:ext uri="{FF2B5EF4-FFF2-40B4-BE49-F238E27FC236}">
                  <a16:creationId xmlns:a16="http://schemas.microsoft.com/office/drawing/2014/main" id="{8DF3BD5A-4CA7-5A4E-81EB-049AC600702A}"/>
                </a:ext>
              </a:extLst>
            </p:cNvPr>
            <p:cNvCxnSpPr/>
            <p:nvPr/>
          </p:nvCxnSpPr>
          <p:spPr>
            <a:xfrm>
              <a:off x="816" y="3121"/>
              <a:ext cx="2177" cy="0"/>
            </a:xfrm>
            <a:prstGeom prst="straightConnector1">
              <a:avLst/>
            </a:prstGeom>
            <a:noFill/>
            <a:ln w="101600" cap="flat" cmpd="sng">
              <a:solidFill>
                <a:srgbClr val="C0C0C0"/>
              </a:solidFill>
              <a:prstDash val="solid"/>
              <a:round/>
              <a:headEnd type="none" w="med" len="med"/>
              <a:tailEnd type="none" w="med" len="med"/>
            </a:ln>
          </p:spPr>
        </p:cxnSp>
        <p:sp>
          <p:nvSpPr>
            <p:cNvPr id="11" name="Google Shape;350;p21">
              <a:extLst>
                <a:ext uri="{FF2B5EF4-FFF2-40B4-BE49-F238E27FC236}">
                  <a16:creationId xmlns:a16="http://schemas.microsoft.com/office/drawing/2014/main" id="{CED9A6DA-5079-594A-8A8B-566091E43F00}"/>
                </a:ext>
              </a:extLst>
            </p:cNvPr>
            <p:cNvSpPr/>
            <p:nvPr/>
          </p:nvSpPr>
          <p:spPr>
            <a:xfrm>
              <a:off x="1535" y="2567"/>
              <a:ext cx="227" cy="140"/>
            </a:xfrm>
            <a:prstGeom prst="rect">
              <a:avLst/>
            </a:prstGeom>
            <a:solidFill>
              <a:srgbClr val="FF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 name="Google Shape;351;p21">
              <a:extLst>
                <a:ext uri="{FF2B5EF4-FFF2-40B4-BE49-F238E27FC236}">
                  <a16:creationId xmlns:a16="http://schemas.microsoft.com/office/drawing/2014/main" id="{31A19D19-5285-5743-BC50-D068EB6414F4}"/>
                </a:ext>
              </a:extLst>
            </p:cNvPr>
            <p:cNvSpPr/>
            <p:nvPr/>
          </p:nvSpPr>
          <p:spPr>
            <a:xfrm>
              <a:off x="1536" y="2727"/>
              <a:ext cx="227" cy="140"/>
            </a:xfrm>
            <a:prstGeom prst="rect">
              <a:avLst/>
            </a:prstGeom>
            <a:solidFill>
              <a:srgbClr val="FF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3" name="Google Shape;352;p21">
              <a:extLst>
                <a:ext uri="{FF2B5EF4-FFF2-40B4-BE49-F238E27FC236}">
                  <a16:creationId xmlns:a16="http://schemas.microsoft.com/office/drawing/2014/main" id="{DEC0A20B-72F1-B941-A5D5-46F65DE0CAD9}"/>
                </a:ext>
              </a:extLst>
            </p:cNvPr>
            <p:cNvSpPr/>
            <p:nvPr/>
          </p:nvSpPr>
          <p:spPr>
            <a:xfrm>
              <a:off x="1536" y="2894"/>
              <a:ext cx="227" cy="140"/>
            </a:xfrm>
            <a:prstGeom prst="rect">
              <a:avLst/>
            </a:prstGeom>
            <a:solidFill>
              <a:srgbClr val="FF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4" name="Google Shape;353;p21">
              <a:extLst>
                <a:ext uri="{FF2B5EF4-FFF2-40B4-BE49-F238E27FC236}">
                  <a16:creationId xmlns:a16="http://schemas.microsoft.com/office/drawing/2014/main" id="{BFAC4D71-500D-F84F-AEBB-9C481D7392FA}"/>
                </a:ext>
              </a:extLst>
            </p:cNvPr>
            <p:cNvSpPr/>
            <p:nvPr/>
          </p:nvSpPr>
          <p:spPr>
            <a:xfrm>
              <a:off x="1536" y="3062"/>
              <a:ext cx="227" cy="140"/>
            </a:xfrm>
            <a:prstGeom prst="rect">
              <a:avLst/>
            </a:prstGeom>
            <a:solidFill>
              <a:srgbClr val="FF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 name="Google Shape;354;p21">
              <a:extLst>
                <a:ext uri="{FF2B5EF4-FFF2-40B4-BE49-F238E27FC236}">
                  <a16:creationId xmlns:a16="http://schemas.microsoft.com/office/drawing/2014/main" id="{ADB5593F-8BB6-7F46-9667-B7116F7B9B00}"/>
                </a:ext>
              </a:extLst>
            </p:cNvPr>
            <p:cNvSpPr/>
            <p:nvPr/>
          </p:nvSpPr>
          <p:spPr>
            <a:xfrm>
              <a:off x="304" y="2531"/>
              <a:ext cx="3311" cy="708"/>
            </a:xfrm>
            <a:prstGeom prst="rect">
              <a:avLst/>
            </a:prstGeom>
            <a:no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6" name="Google Shape;355;p21">
              <a:extLst>
                <a:ext uri="{FF2B5EF4-FFF2-40B4-BE49-F238E27FC236}">
                  <a16:creationId xmlns:a16="http://schemas.microsoft.com/office/drawing/2014/main" id="{06A1580D-AF43-714A-871D-53EA3EA4BDF2}"/>
                </a:ext>
              </a:extLst>
            </p:cNvPr>
            <p:cNvSpPr txBox="1"/>
            <p:nvPr/>
          </p:nvSpPr>
          <p:spPr>
            <a:xfrm>
              <a:off x="2954" y="2691"/>
              <a:ext cx="741" cy="19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b="1" u="sng">
                  <a:solidFill>
                    <a:schemeClr val="dk1"/>
                  </a:solidFill>
                  <a:latin typeface="Arial"/>
                  <a:ea typeface="Arial"/>
                  <a:cs typeface="Arial"/>
                  <a:sym typeface="Arial"/>
                </a:rPr>
                <a:t>Family X</a:t>
              </a:r>
              <a:endParaRPr/>
            </a:p>
          </p:txBody>
        </p:sp>
      </p:grpSp>
      <p:grpSp>
        <p:nvGrpSpPr>
          <p:cNvPr id="17" name="Google Shape;356;p21">
            <a:extLst>
              <a:ext uri="{FF2B5EF4-FFF2-40B4-BE49-F238E27FC236}">
                <a16:creationId xmlns:a16="http://schemas.microsoft.com/office/drawing/2014/main" id="{96E541ED-8C91-4342-9A1D-C68442820209}"/>
              </a:ext>
            </a:extLst>
          </p:cNvPr>
          <p:cNvGrpSpPr/>
          <p:nvPr/>
        </p:nvGrpSpPr>
        <p:grpSpPr>
          <a:xfrm>
            <a:off x="3825324" y="1505772"/>
            <a:ext cx="4222985" cy="1108075"/>
            <a:chOff x="295" y="681"/>
            <a:chExt cx="3392" cy="698"/>
          </a:xfrm>
        </p:grpSpPr>
        <p:cxnSp>
          <p:nvCxnSpPr>
            <p:cNvPr id="18" name="Google Shape;357;p21">
              <a:extLst>
                <a:ext uri="{FF2B5EF4-FFF2-40B4-BE49-F238E27FC236}">
                  <a16:creationId xmlns:a16="http://schemas.microsoft.com/office/drawing/2014/main" id="{C0D3B258-F85A-BF45-8919-5EC34558929A}"/>
                </a:ext>
              </a:extLst>
            </p:cNvPr>
            <p:cNvCxnSpPr/>
            <p:nvPr/>
          </p:nvCxnSpPr>
          <p:spPr>
            <a:xfrm rot="10800000" flipH="1">
              <a:off x="341" y="826"/>
              <a:ext cx="2676" cy="1"/>
            </a:xfrm>
            <a:prstGeom prst="straightConnector1">
              <a:avLst/>
            </a:prstGeom>
            <a:noFill/>
            <a:ln w="101600" cap="flat" cmpd="sng">
              <a:solidFill>
                <a:schemeClr val="dk1"/>
              </a:solidFill>
              <a:prstDash val="solid"/>
              <a:round/>
              <a:headEnd type="none" w="med" len="med"/>
              <a:tailEnd type="none" w="med" len="med"/>
            </a:ln>
          </p:spPr>
        </p:cxnSp>
        <p:cxnSp>
          <p:nvCxnSpPr>
            <p:cNvPr id="19" name="Google Shape;358;p21">
              <a:extLst>
                <a:ext uri="{FF2B5EF4-FFF2-40B4-BE49-F238E27FC236}">
                  <a16:creationId xmlns:a16="http://schemas.microsoft.com/office/drawing/2014/main" id="{28A57718-7A0C-D045-8538-EA36F8255FE7}"/>
                </a:ext>
              </a:extLst>
            </p:cNvPr>
            <p:cNvCxnSpPr/>
            <p:nvPr/>
          </p:nvCxnSpPr>
          <p:spPr>
            <a:xfrm>
              <a:off x="341" y="963"/>
              <a:ext cx="1769" cy="1"/>
            </a:xfrm>
            <a:prstGeom prst="straightConnector1">
              <a:avLst/>
            </a:prstGeom>
            <a:noFill/>
            <a:ln w="101600" cap="flat" cmpd="sng">
              <a:solidFill>
                <a:schemeClr val="dk1"/>
              </a:solidFill>
              <a:prstDash val="solid"/>
              <a:round/>
              <a:headEnd type="none" w="med" len="med"/>
              <a:tailEnd type="none" w="med" len="med"/>
            </a:ln>
          </p:spPr>
        </p:cxnSp>
        <p:cxnSp>
          <p:nvCxnSpPr>
            <p:cNvPr id="20" name="Google Shape;359;p21">
              <a:extLst>
                <a:ext uri="{FF2B5EF4-FFF2-40B4-BE49-F238E27FC236}">
                  <a16:creationId xmlns:a16="http://schemas.microsoft.com/office/drawing/2014/main" id="{AF81B89A-DD77-A146-8901-6E5B816B1E62}"/>
                </a:ext>
              </a:extLst>
            </p:cNvPr>
            <p:cNvCxnSpPr/>
            <p:nvPr/>
          </p:nvCxnSpPr>
          <p:spPr>
            <a:xfrm rot="10800000" flipH="1">
              <a:off x="341" y="1117"/>
              <a:ext cx="2948" cy="1"/>
            </a:xfrm>
            <a:prstGeom prst="straightConnector1">
              <a:avLst/>
            </a:prstGeom>
            <a:noFill/>
            <a:ln w="101600" cap="flat" cmpd="sng">
              <a:solidFill>
                <a:schemeClr val="dk1"/>
              </a:solidFill>
              <a:prstDash val="solid"/>
              <a:round/>
              <a:headEnd type="none" w="med" len="med"/>
              <a:tailEnd type="none" w="med" len="med"/>
            </a:ln>
          </p:spPr>
        </p:cxnSp>
        <p:cxnSp>
          <p:nvCxnSpPr>
            <p:cNvPr id="21" name="Google Shape;360;p21">
              <a:extLst>
                <a:ext uri="{FF2B5EF4-FFF2-40B4-BE49-F238E27FC236}">
                  <a16:creationId xmlns:a16="http://schemas.microsoft.com/office/drawing/2014/main" id="{1799D21D-1DA2-544A-ADD6-FB9AED84BA8A}"/>
                </a:ext>
              </a:extLst>
            </p:cNvPr>
            <p:cNvCxnSpPr/>
            <p:nvPr/>
          </p:nvCxnSpPr>
          <p:spPr>
            <a:xfrm>
              <a:off x="341" y="1263"/>
              <a:ext cx="2177" cy="0"/>
            </a:xfrm>
            <a:prstGeom prst="straightConnector1">
              <a:avLst/>
            </a:prstGeom>
            <a:noFill/>
            <a:ln w="101600" cap="flat" cmpd="sng">
              <a:solidFill>
                <a:schemeClr val="dk1"/>
              </a:solidFill>
              <a:prstDash val="solid"/>
              <a:round/>
              <a:headEnd type="none" w="med" len="med"/>
              <a:tailEnd type="none" w="med" len="med"/>
            </a:ln>
          </p:spPr>
        </p:cxnSp>
        <p:sp>
          <p:nvSpPr>
            <p:cNvPr id="22" name="Google Shape;361;p21">
              <a:extLst>
                <a:ext uri="{FF2B5EF4-FFF2-40B4-BE49-F238E27FC236}">
                  <a16:creationId xmlns:a16="http://schemas.microsoft.com/office/drawing/2014/main" id="{A46B183C-CC09-D147-9859-F2FF16332E67}"/>
                </a:ext>
              </a:extLst>
            </p:cNvPr>
            <p:cNvSpPr/>
            <p:nvPr/>
          </p:nvSpPr>
          <p:spPr>
            <a:xfrm>
              <a:off x="295" y="681"/>
              <a:ext cx="3311" cy="698"/>
            </a:xfrm>
            <a:prstGeom prst="rect">
              <a:avLst/>
            </a:prstGeom>
            <a:no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3" name="Google Shape;362;p21">
              <a:extLst>
                <a:ext uri="{FF2B5EF4-FFF2-40B4-BE49-F238E27FC236}">
                  <a16:creationId xmlns:a16="http://schemas.microsoft.com/office/drawing/2014/main" id="{5E17129D-B531-3C4E-A131-942A057C63A9}"/>
                </a:ext>
              </a:extLst>
            </p:cNvPr>
            <p:cNvSpPr txBox="1"/>
            <p:nvPr/>
          </p:nvSpPr>
          <p:spPr>
            <a:xfrm>
              <a:off x="2946" y="835"/>
              <a:ext cx="741" cy="19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b="1" u="sng">
                  <a:solidFill>
                    <a:schemeClr val="dk1"/>
                  </a:solidFill>
                  <a:latin typeface="Arial"/>
                  <a:ea typeface="Arial"/>
                  <a:cs typeface="Arial"/>
                  <a:sym typeface="Arial"/>
                </a:rPr>
                <a:t>Family X</a:t>
              </a:r>
              <a:endParaRPr/>
            </a:p>
          </p:txBody>
        </p:sp>
      </p:grpSp>
      <p:grpSp>
        <p:nvGrpSpPr>
          <p:cNvPr id="24" name="Google Shape;363;p21">
            <a:extLst>
              <a:ext uri="{FF2B5EF4-FFF2-40B4-BE49-F238E27FC236}">
                <a16:creationId xmlns:a16="http://schemas.microsoft.com/office/drawing/2014/main" id="{CFFFB2EA-4812-B246-A466-F777F6095C46}"/>
              </a:ext>
            </a:extLst>
          </p:cNvPr>
          <p:cNvGrpSpPr/>
          <p:nvPr/>
        </p:nvGrpSpPr>
        <p:grpSpPr>
          <a:xfrm>
            <a:off x="3844255" y="4619821"/>
            <a:ext cx="4222985" cy="1108075"/>
            <a:chOff x="457200" y="4176813"/>
            <a:chExt cx="5384798" cy="1108075"/>
          </a:xfrm>
        </p:grpSpPr>
        <p:grpSp>
          <p:nvGrpSpPr>
            <p:cNvPr id="25" name="Google Shape;364;p21">
              <a:extLst>
                <a:ext uri="{FF2B5EF4-FFF2-40B4-BE49-F238E27FC236}">
                  <a16:creationId xmlns:a16="http://schemas.microsoft.com/office/drawing/2014/main" id="{44959532-5C96-AA40-839E-B2F17DD07A5E}"/>
                </a:ext>
              </a:extLst>
            </p:cNvPr>
            <p:cNvGrpSpPr/>
            <p:nvPr/>
          </p:nvGrpSpPr>
          <p:grpSpPr>
            <a:xfrm>
              <a:off x="457200" y="4176813"/>
              <a:ext cx="5384798" cy="1108075"/>
              <a:chOff x="295" y="681"/>
              <a:chExt cx="3392" cy="698"/>
            </a:xfrm>
          </p:grpSpPr>
          <p:cxnSp>
            <p:nvCxnSpPr>
              <p:cNvPr id="47" name="Google Shape;365;p21">
                <a:extLst>
                  <a:ext uri="{FF2B5EF4-FFF2-40B4-BE49-F238E27FC236}">
                    <a16:creationId xmlns:a16="http://schemas.microsoft.com/office/drawing/2014/main" id="{4A7F3638-AF85-6347-BF2D-5064919AA331}"/>
                  </a:ext>
                </a:extLst>
              </p:cNvPr>
              <p:cNvCxnSpPr/>
              <p:nvPr/>
            </p:nvCxnSpPr>
            <p:spPr>
              <a:xfrm rot="10800000" flipH="1">
                <a:off x="341" y="826"/>
                <a:ext cx="2676" cy="1"/>
              </a:xfrm>
              <a:prstGeom prst="straightConnector1">
                <a:avLst/>
              </a:prstGeom>
              <a:noFill/>
              <a:ln w="101600" cap="flat" cmpd="sng">
                <a:solidFill>
                  <a:srgbClr val="BFBFBF"/>
                </a:solidFill>
                <a:prstDash val="solid"/>
                <a:round/>
                <a:headEnd type="none" w="med" len="med"/>
                <a:tailEnd type="none" w="med" len="med"/>
              </a:ln>
            </p:spPr>
          </p:cxnSp>
          <p:cxnSp>
            <p:nvCxnSpPr>
              <p:cNvPr id="48" name="Google Shape;366;p21">
                <a:extLst>
                  <a:ext uri="{FF2B5EF4-FFF2-40B4-BE49-F238E27FC236}">
                    <a16:creationId xmlns:a16="http://schemas.microsoft.com/office/drawing/2014/main" id="{7DAE3A6C-CC40-9F4C-B0F9-22A7B757E827}"/>
                  </a:ext>
                </a:extLst>
              </p:cNvPr>
              <p:cNvCxnSpPr/>
              <p:nvPr/>
            </p:nvCxnSpPr>
            <p:spPr>
              <a:xfrm>
                <a:off x="341" y="963"/>
                <a:ext cx="1769" cy="1"/>
              </a:xfrm>
              <a:prstGeom prst="straightConnector1">
                <a:avLst/>
              </a:prstGeom>
              <a:noFill/>
              <a:ln w="101600" cap="flat" cmpd="sng">
                <a:solidFill>
                  <a:srgbClr val="BFBFBF"/>
                </a:solidFill>
                <a:prstDash val="solid"/>
                <a:round/>
                <a:headEnd type="none" w="med" len="med"/>
                <a:tailEnd type="none" w="med" len="med"/>
              </a:ln>
            </p:spPr>
          </p:cxnSp>
          <p:cxnSp>
            <p:nvCxnSpPr>
              <p:cNvPr id="49" name="Google Shape;367;p21">
                <a:extLst>
                  <a:ext uri="{FF2B5EF4-FFF2-40B4-BE49-F238E27FC236}">
                    <a16:creationId xmlns:a16="http://schemas.microsoft.com/office/drawing/2014/main" id="{FEDE95E8-A00D-244E-8C8F-0393DEB863D7}"/>
                  </a:ext>
                </a:extLst>
              </p:cNvPr>
              <p:cNvCxnSpPr/>
              <p:nvPr/>
            </p:nvCxnSpPr>
            <p:spPr>
              <a:xfrm rot="10800000" flipH="1">
                <a:off x="341" y="1117"/>
                <a:ext cx="2948" cy="1"/>
              </a:xfrm>
              <a:prstGeom prst="straightConnector1">
                <a:avLst/>
              </a:prstGeom>
              <a:noFill/>
              <a:ln w="101600" cap="flat" cmpd="sng">
                <a:solidFill>
                  <a:srgbClr val="BFBFBF"/>
                </a:solidFill>
                <a:prstDash val="solid"/>
                <a:round/>
                <a:headEnd type="none" w="med" len="med"/>
                <a:tailEnd type="none" w="med" len="med"/>
              </a:ln>
            </p:spPr>
          </p:cxnSp>
          <p:cxnSp>
            <p:nvCxnSpPr>
              <p:cNvPr id="50" name="Google Shape;368;p21">
                <a:extLst>
                  <a:ext uri="{FF2B5EF4-FFF2-40B4-BE49-F238E27FC236}">
                    <a16:creationId xmlns:a16="http://schemas.microsoft.com/office/drawing/2014/main" id="{FAC3BF51-D2D1-9046-A29C-339252BA8637}"/>
                  </a:ext>
                </a:extLst>
              </p:cNvPr>
              <p:cNvCxnSpPr/>
              <p:nvPr/>
            </p:nvCxnSpPr>
            <p:spPr>
              <a:xfrm>
                <a:off x="341" y="1263"/>
                <a:ext cx="2177" cy="0"/>
              </a:xfrm>
              <a:prstGeom prst="straightConnector1">
                <a:avLst/>
              </a:prstGeom>
              <a:noFill/>
              <a:ln w="101600" cap="flat" cmpd="sng">
                <a:solidFill>
                  <a:srgbClr val="BFBFBF"/>
                </a:solidFill>
                <a:prstDash val="solid"/>
                <a:round/>
                <a:headEnd type="none" w="med" len="med"/>
                <a:tailEnd type="none" w="med" len="med"/>
              </a:ln>
            </p:spPr>
          </p:cxnSp>
          <p:sp>
            <p:nvSpPr>
              <p:cNvPr id="51" name="Google Shape;369;p21">
                <a:extLst>
                  <a:ext uri="{FF2B5EF4-FFF2-40B4-BE49-F238E27FC236}">
                    <a16:creationId xmlns:a16="http://schemas.microsoft.com/office/drawing/2014/main" id="{AB522E6C-ABE9-C944-B12E-518B9094FF6C}"/>
                  </a:ext>
                </a:extLst>
              </p:cNvPr>
              <p:cNvSpPr/>
              <p:nvPr/>
            </p:nvSpPr>
            <p:spPr>
              <a:xfrm>
                <a:off x="295" y="681"/>
                <a:ext cx="3311" cy="698"/>
              </a:xfrm>
              <a:prstGeom prst="rect">
                <a:avLst/>
              </a:prstGeom>
              <a:no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2" name="Google Shape;370;p21">
                <a:extLst>
                  <a:ext uri="{FF2B5EF4-FFF2-40B4-BE49-F238E27FC236}">
                    <a16:creationId xmlns:a16="http://schemas.microsoft.com/office/drawing/2014/main" id="{BBE46B60-3F79-8D48-956A-A839E382EE67}"/>
                  </a:ext>
                </a:extLst>
              </p:cNvPr>
              <p:cNvSpPr txBox="1"/>
              <p:nvPr/>
            </p:nvSpPr>
            <p:spPr>
              <a:xfrm>
                <a:off x="2946" y="835"/>
                <a:ext cx="741" cy="19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b="1" u="sng">
                    <a:solidFill>
                      <a:schemeClr val="dk1"/>
                    </a:solidFill>
                    <a:latin typeface="Arial"/>
                    <a:ea typeface="Arial"/>
                    <a:cs typeface="Arial"/>
                    <a:sym typeface="Arial"/>
                  </a:rPr>
                  <a:t>Family X</a:t>
                </a:r>
                <a:endParaRPr/>
              </a:p>
            </p:txBody>
          </p:sp>
        </p:grpSp>
        <p:grpSp>
          <p:nvGrpSpPr>
            <p:cNvPr id="26" name="Google Shape;371;p21">
              <a:extLst>
                <a:ext uri="{FF2B5EF4-FFF2-40B4-BE49-F238E27FC236}">
                  <a16:creationId xmlns:a16="http://schemas.microsoft.com/office/drawing/2014/main" id="{4C352361-8198-5148-AB85-C660583CE35B}"/>
                </a:ext>
              </a:extLst>
            </p:cNvPr>
            <p:cNvGrpSpPr/>
            <p:nvPr/>
          </p:nvGrpSpPr>
          <p:grpSpPr>
            <a:xfrm>
              <a:off x="1071255" y="4294614"/>
              <a:ext cx="2035480" cy="924958"/>
              <a:chOff x="4425644" y="540176"/>
              <a:chExt cx="2035481" cy="924958"/>
            </a:xfrm>
          </p:grpSpPr>
          <p:cxnSp>
            <p:nvCxnSpPr>
              <p:cNvPr id="27" name="Google Shape;372;p21">
                <a:extLst>
                  <a:ext uri="{FF2B5EF4-FFF2-40B4-BE49-F238E27FC236}">
                    <a16:creationId xmlns:a16="http://schemas.microsoft.com/office/drawing/2014/main" id="{17ADCDD3-6FD5-CC4F-8A4F-E2E654E02418}"/>
                  </a:ext>
                </a:extLst>
              </p:cNvPr>
              <p:cNvCxnSpPr/>
              <p:nvPr/>
            </p:nvCxnSpPr>
            <p:spPr>
              <a:xfrm>
                <a:off x="4518025" y="540176"/>
                <a:ext cx="0" cy="223283"/>
              </a:xfrm>
              <a:prstGeom prst="straightConnector1">
                <a:avLst/>
              </a:prstGeom>
              <a:noFill/>
              <a:ln w="25400" cap="flat" cmpd="sng">
                <a:solidFill>
                  <a:srgbClr val="FF0000"/>
                </a:solidFill>
                <a:prstDash val="solid"/>
                <a:round/>
                <a:headEnd type="none" w="sm" len="sm"/>
                <a:tailEnd type="none" w="sm" len="sm"/>
              </a:ln>
            </p:spPr>
          </p:cxnSp>
          <p:cxnSp>
            <p:nvCxnSpPr>
              <p:cNvPr id="28" name="Google Shape;373;p21">
                <a:extLst>
                  <a:ext uri="{FF2B5EF4-FFF2-40B4-BE49-F238E27FC236}">
                    <a16:creationId xmlns:a16="http://schemas.microsoft.com/office/drawing/2014/main" id="{51106B0C-6505-5745-BA4F-ED37074126F9}"/>
                  </a:ext>
                </a:extLst>
              </p:cNvPr>
              <p:cNvCxnSpPr/>
              <p:nvPr/>
            </p:nvCxnSpPr>
            <p:spPr>
              <a:xfrm>
                <a:off x="5032776" y="540176"/>
                <a:ext cx="0" cy="223283"/>
              </a:xfrm>
              <a:prstGeom prst="straightConnector1">
                <a:avLst/>
              </a:prstGeom>
              <a:noFill/>
              <a:ln w="25400" cap="flat" cmpd="sng">
                <a:solidFill>
                  <a:srgbClr val="0FE3F0"/>
                </a:solidFill>
                <a:prstDash val="solid"/>
                <a:round/>
                <a:headEnd type="none" w="sm" len="sm"/>
                <a:tailEnd type="none" w="sm" len="sm"/>
              </a:ln>
            </p:spPr>
          </p:cxnSp>
          <p:cxnSp>
            <p:nvCxnSpPr>
              <p:cNvPr id="29" name="Google Shape;374;p21">
                <a:extLst>
                  <a:ext uri="{FF2B5EF4-FFF2-40B4-BE49-F238E27FC236}">
                    <a16:creationId xmlns:a16="http://schemas.microsoft.com/office/drawing/2014/main" id="{BA1F6397-ADC4-2548-97D3-9EBED964F457}"/>
                  </a:ext>
                </a:extLst>
              </p:cNvPr>
              <p:cNvCxnSpPr/>
              <p:nvPr/>
            </p:nvCxnSpPr>
            <p:spPr>
              <a:xfrm>
                <a:off x="5201357" y="540921"/>
                <a:ext cx="0" cy="223283"/>
              </a:xfrm>
              <a:prstGeom prst="straightConnector1">
                <a:avLst/>
              </a:prstGeom>
              <a:noFill/>
              <a:ln w="25400" cap="flat" cmpd="sng">
                <a:solidFill>
                  <a:srgbClr val="00B050"/>
                </a:solidFill>
                <a:prstDash val="solid"/>
                <a:round/>
                <a:headEnd type="none" w="sm" len="sm"/>
                <a:tailEnd type="none" w="sm" len="sm"/>
              </a:ln>
            </p:spPr>
          </p:cxnSp>
          <p:cxnSp>
            <p:nvCxnSpPr>
              <p:cNvPr id="30" name="Google Shape;375;p21">
                <a:extLst>
                  <a:ext uri="{FF2B5EF4-FFF2-40B4-BE49-F238E27FC236}">
                    <a16:creationId xmlns:a16="http://schemas.microsoft.com/office/drawing/2014/main" id="{5482B5C5-FD3D-8141-ACE0-695A8FC22B6B}"/>
                  </a:ext>
                </a:extLst>
              </p:cNvPr>
              <p:cNvCxnSpPr/>
              <p:nvPr/>
            </p:nvCxnSpPr>
            <p:spPr>
              <a:xfrm>
                <a:off x="6108700" y="546526"/>
                <a:ext cx="0" cy="223283"/>
              </a:xfrm>
              <a:prstGeom prst="straightConnector1">
                <a:avLst/>
              </a:prstGeom>
              <a:noFill/>
              <a:ln w="25400" cap="flat" cmpd="sng">
                <a:solidFill>
                  <a:schemeClr val="accent6"/>
                </a:solidFill>
                <a:prstDash val="solid"/>
                <a:round/>
                <a:headEnd type="none" w="sm" len="sm"/>
                <a:tailEnd type="none" w="sm" len="sm"/>
              </a:ln>
            </p:spPr>
          </p:cxnSp>
          <p:cxnSp>
            <p:nvCxnSpPr>
              <p:cNvPr id="31" name="Google Shape;376;p21">
                <a:extLst>
                  <a:ext uri="{FF2B5EF4-FFF2-40B4-BE49-F238E27FC236}">
                    <a16:creationId xmlns:a16="http://schemas.microsoft.com/office/drawing/2014/main" id="{858C3A26-C67E-BA43-B85A-5CBBA971574C}"/>
                  </a:ext>
                </a:extLst>
              </p:cNvPr>
              <p:cNvCxnSpPr/>
              <p:nvPr/>
            </p:nvCxnSpPr>
            <p:spPr>
              <a:xfrm>
                <a:off x="4837993" y="753934"/>
                <a:ext cx="0" cy="223283"/>
              </a:xfrm>
              <a:prstGeom prst="straightConnector1">
                <a:avLst/>
              </a:prstGeom>
              <a:noFill/>
              <a:ln w="25400" cap="flat" cmpd="sng">
                <a:solidFill>
                  <a:srgbClr val="FF0000"/>
                </a:solidFill>
                <a:prstDash val="solid"/>
                <a:round/>
                <a:headEnd type="none" w="sm" len="sm"/>
                <a:tailEnd type="none" w="sm" len="sm"/>
              </a:ln>
            </p:spPr>
          </p:cxnSp>
          <p:cxnSp>
            <p:nvCxnSpPr>
              <p:cNvPr id="32" name="Google Shape;377;p21">
                <a:extLst>
                  <a:ext uri="{FF2B5EF4-FFF2-40B4-BE49-F238E27FC236}">
                    <a16:creationId xmlns:a16="http://schemas.microsoft.com/office/drawing/2014/main" id="{36EC71CA-1A5C-3446-B647-9E3E1CBFE5CE}"/>
                  </a:ext>
                </a:extLst>
              </p:cNvPr>
              <p:cNvCxnSpPr/>
              <p:nvPr/>
            </p:nvCxnSpPr>
            <p:spPr>
              <a:xfrm>
                <a:off x="5521325" y="754679"/>
                <a:ext cx="0" cy="223283"/>
              </a:xfrm>
              <a:prstGeom prst="straightConnector1">
                <a:avLst/>
              </a:prstGeom>
              <a:noFill/>
              <a:ln w="25400" cap="flat" cmpd="sng">
                <a:solidFill>
                  <a:srgbClr val="00B050"/>
                </a:solidFill>
                <a:prstDash val="solid"/>
                <a:round/>
                <a:headEnd type="none" w="sm" len="sm"/>
                <a:tailEnd type="none" w="sm" len="sm"/>
              </a:ln>
            </p:spPr>
          </p:cxnSp>
          <p:cxnSp>
            <p:nvCxnSpPr>
              <p:cNvPr id="33" name="Google Shape;378;p21">
                <a:extLst>
                  <a:ext uri="{FF2B5EF4-FFF2-40B4-BE49-F238E27FC236}">
                    <a16:creationId xmlns:a16="http://schemas.microsoft.com/office/drawing/2014/main" id="{12385AA7-3631-1C44-BF8E-CDDF2E2355AB}"/>
                  </a:ext>
                </a:extLst>
              </p:cNvPr>
              <p:cNvCxnSpPr/>
              <p:nvPr/>
            </p:nvCxnSpPr>
            <p:spPr>
              <a:xfrm>
                <a:off x="4594225" y="540921"/>
                <a:ext cx="0" cy="223283"/>
              </a:xfrm>
              <a:prstGeom prst="straightConnector1">
                <a:avLst/>
              </a:prstGeom>
              <a:noFill/>
              <a:ln w="25400" cap="flat" cmpd="sng">
                <a:solidFill>
                  <a:srgbClr val="FF0000"/>
                </a:solidFill>
                <a:prstDash val="solid"/>
                <a:round/>
                <a:headEnd type="none" w="sm" len="sm"/>
                <a:tailEnd type="none" w="sm" len="sm"/>
              </a:ln>
            </p:spPr>
          </p:cxnSp>
          <p:cxnSp>
            <p:nvCxnSpPr>
              <p:cNvPr id="34" name="Google Shape;379;p21">
                <a:extLst>
                  <a:ext uri="{FF2B5EF4-FFF2-40B4-BE49-F238E27FC236}">
                    <a16:creationId xmlns:a16="http://schemas.microsoft.com/office/drawing/2014/main" id="{6B8E8671-D643-C64C-A2FF-A1D6C5DEE5D4}"/>
                  </a:ext>
                </a:extLst>
              </p:cNvPr>
              <p:cNvCxnSpPr/>
              <p:nvPr/>
            </p:nvCxnSpPr>
            <p:spPr>
              <a:xfrm>
                <a:off x="5102225" y="753934"/>
                <a:ext cx="0" cy="223283"/>
              </a:xfrm>
              <a:prstGeom prst="straightConnector1">
                <a:avLst/>
              </a:prstGeom>
              <a:noFill/>
              <a:ln w="25400" cap="flat" cmpd="sng">
                <a:solidFill>
                  <a:srgbClr val="FF0000"/>
                </a:solidFill>
                <a:prstDash val="solid"/>
                <a:round/>
                <a:headEnd type="none" w="sm" len="sm"/>
                <a:tailEnd type="none" w="sm" len="sm"/>
              </a:ln>
            </p:spPr>
          </p:cxnSp>
          <p:cxnSp>
            <p:nvCxnSpPr>
              <p:cNvPr id="35" name="Google Shape;380;p21">
                <a:extLst>
                  <a:ext uri="{FF2B5EF4-FFF2-40B4-BE49-F238E27FC236}">
                    <a16:creationId xmlns:a16="http://schemas.microsoft.com/office/drawing/2014/main" id="{B6C797C5-E96D-7F40-BA1A-57C953CCBE52}"/>
                  </a:ext>
                </a:extLst>
              </p:cNvPr>
              <p:cNvCxnSpPr/>
              <p:nvPr/>
            </p:nvCxnSpPr>
            <p:spPr>
              <a:xfrm>
                <a:off x="4724400" y="996533"/>
                <a:ext cx="0" cy="223283"/>
              </a:xfrm>
              <a:prstGeom prst="straightConnector1">
                <a:avLst/>
              </a:prstGeom>
              <a:noFill/>
              <a:ln w="25400" cap="flat" cmpd="sng">
                <a:solidFill>
                  <a:srgbClr val="FF0000"/>
                </a:solidFill>
                <a:prstDash val="solid"/>
                <a:round/>
                <a:headEnd type="none" w="sm" len="sm"/>
                <a:tailEnd type="none" w="sm" len="sm"/>
              </a:ln>
            </p:spPr>
          </p:cxnSp>
          <p:cxnSp>
            <p:nvCxnSpPr>
              <p:cNvPr id="36" name="Google Shape;381;p21">
                <a:extLst>
                  <a:ext uri="{FF2B5EF4-FFF2-40B4-BE49-F238E27FC236}">
                    <a16:creationId xmlns:a16="http://schemas.microsoft.com/office/drawing/2014/main" id="{83B6ACD9-EE3B-F24D-966F-588682B067A4}"/>
                  </a:ext>
                </a:extLst>
              </p:cNvPr>
              <p:cNvCxnSpPr/>
              <p:nvPr/>
            </p:nvCxnSpPr>
            <p:spPr>
              <a:xfrm>
                <a:off x="5407732" y="997278"/>
                <a:ext cx="0" cy="223283"/>
              </a:xfrm>
              <a:prstGeom prst="straightConnector1">
                <a:avLst/>
              </a:prstGeom>
              <a:noFill/>
              <a:ln w="25400" cap="flat" cmpd="sng">
                <a:solidFill>
                  <a:srgbClr val="00B050"/>
                </a:solidFill>
                <a:prstDash val="solid"/>
                <a:round/>
                <a:headEnd type="none" w="sm" len="sm"/>
                <a:tailEnd type="none" w="sm" len="sm"/>
              </a:ln>
            </p:spPr>
          </p:cxnSp>
          <p:cxnSp>
            <p:nvCxnSpPr>
              <p:cNvPr id="37" name="Google Shape;382;p21">
                <a:extLst>
                  <a:ext uri="{FF2B5EF4-FFF2-40B4-BE49-F238E27FC236}">
                    <a16:creationId xmlns:a16="http://schemas.microsoft.com/office/drawing/2014/main" id="{F03C9680-C6F8-6149-A5A1-0CB42F978221}"/>
                  </a:ext>
                </a:extLst>
              </p:cNvPr>
              <p:cNvCxnSpPr/>
              <p:nvPr/>
            </p:nvCxnSpPr>
            <p:spPr>
              <a:xfrm>
                <a:off x="6315075" y="1002883"/>
                <a:ext cx="0" cy="223283"/>
              </a:xfrm>
              <a:prstGeom prst="straightConnector1">
                <a:avLst/>
              </a:prstGeom>
              <a:noFill/>
              <a:ln w="25400" cap="flat" cmpd="sng">
                <a:solidFill>
                  <a:schemeClr val="accent6"/>
                </a:solidFill>
                <a:prstDash val="solid"/>
                <a:round/>
                <a:headEnd type="none" w="sm" len="sm"/>
                <a:tailEnd type="none" w="sm" len="sm"/>
              </a:ln>
            </p:spPr>
          </p:cxnSp>
          <p:cxnSp>
            <p:nvCxnSpPr>
              <p:cNvPr id="38" name="Google Shape;383;p21">
                <a:extLst>
                  <a:ext uri="{FF2B5EF4-FFF2-40B4-BE49-F238E27FC236}">
                    <a16:creationId xmlns:a16="http://schemas.microsoft.com/office/drawing/2014/main" id="{48E5E212-A763-A447-8474-A681184AE142}"/>
                  </a:ext>
                </a:extLst>
              </p:cNvPr>
              <p:cNvCxnSpPr/>
              <p:nvPr/>
            </p:nvCxnSpPr>
            <p:spPr>
              <a:xfrm>
                <a:off x="5467350" y="1000453"/>
                <a:ext cx="0" cy="223283"/>
              </a:xfrm>
              <a:prstGeom prst="straightConnector1">
                <a:avLst/>
              </a:prstGeom>
              <a:noFill/>
              <a:ln w="25400" cap="flat" cmpd="sng">
                <a:solidFill>
                  <a:srgbClr val="00B050"/>
                </a:solidFill>
                <a:prstDash val="solid"/>
                <a:round/>
                <a:headEnd type="none" w="sm" len="sm"/>
                <a:tailEnd type="none" w="sm" len="sm"/>
              </a:ln>
            </p:spPr>
          </p:cxnSp>
          <p:cxnSp>
            <p:nvCxnSpPr>
              <p:cNvPr id="39" name="Google Shape;384;p21">
                <a:extLst>
                  <a:ext uri="{FF2B5EF4-FFF2-40B4-BE49-F238E27FC236}">
                    <a16:creationId xmlns:a16="http://schemas.microsoft.com/office/drawing/2014/main" id="{8EF6C53E-117C-654A-B2A5-F6B73478AFA0}"/>
                  </a:ext>
                </a:extLst>
              </p:cNvPr>
              <p:cNvCxnSpPr/>
              <p:nvPr/>
            </p:nvCxnSpPr>
            <p:spPr>
              <a:xfrm>
                <a:off x="6461125" y="1002883"/>
                <a:ext cx="0" cy="223283"/>
              </a:xfrm>
              <a:prstGeom prst="straightConnector1">
                <a:avLst/>
              </a:prstGeom>
              <a:noFill/>
              <a:ln w="25400" cap="flat" cmpd="sng">
                <a:solidFill>
                  <a:schemeClr val="accent6"/>
                </a:solidFill>
                <a:prstDash val="solid"/>
                <a:round/>
                <a:headEnd type="none" w="sm" len="sm"/>
                <a:tailEnd type="none" w="sm" len="sm"/>
              </a:ln>
            </p:spPr>
          </p:cxnSp>
          <p:cxnSp>
            <p:nvCxnSpPr>
              <p:cNvPr id="40" name="Google Shape;385;p21">
                <a:extLst>
                  <a:ext uri="{FF2B5EF4-FFF2-40B4-BE49-F238E27FC236}">
                    <a16:creationId xmlns:a16="http://schemas.microsoft.com/office/drawing/2014/main" id="{FA0D2285-33C3-2E4C-8356-0DADEEAB2FED}"/>
                  </a:ext>
                </a:extLst>
              </p:cNvPr>
              <p:cNvCxnSpPr/>
              <p:nvPr/>
            </p:nvCxnSpPr>
            <p:spPr>
              <a:xfrm>
                <a:off x="4864195" y="1233913"/>
                <a:ext cx="0" cy="223283"/>
              </a:xfrm>
              <a:prstGeom prst="straightConnector1">
                <a:avLst/>
              </a:prstGeom>
              <a:noFill/>
              <a:ln w="25400" cap="flat" cmpd="sng">
                <a:solidFill>
                  <a:srgbClr val="0FE3F0"/>
                </a:solidFill>
                <a:prstDash val="solid"/>
                <a:round/>
                <a:headEnd type="none" w="sm" len="sm"/>
                <a:tailEnd type="none" w="sm" len="sm"/>
              </a:ln>
            </p:spPr>
          </p:cxnSp>
          <p:cxnSp>
            <p:nvCxnSpPr>
              <p:cNvPr id="41" name="Google Shape;386;p21">
                <a:extLst>
                  <a:ext uri="{FF2B5EF4-FFF2-40B4-BE49-F238E27FC236}">
                    <a16:creationId xmlns:a16="http://schemas.microsoft.com/office/drawing/2014/main" id="{0E0D2A08-D1D4-814E-9534-738016CB8D01}"/>
                  </a:ext>
                </a:extLst>
              </p:cNvPr>
              <p:cNvCxnSpPr/>
              <p:nvPr/>
            </p:nvCxnSpPr>
            <p:spPr>
              <a:xfrm>
                <a:off x="5807075" y="1234658"/>
                <a:ext cx="0" cy="223283"/>
              </a:xfrm>
              <a:prstGeom prst="straightConnector1">
                <a:avLst/>
              </a:prstGeom>
              <a:noFill/>
              <a:ln w="25400" cap="flat" cmpd="sng">
                <a:solidFill>
                  <a:srgbClr val="00B050"/>
                </a:solidFill>
                <a:prstDash val="solid"/>
                <a:round/>
                <a:headEnd type="none" w="sm" len="sm"/>
                <a:tailEnd type="none" w="sm" len="sm"/>
              </a:ln>
            </p:spPr>
          </p:cxnSp>
          <p:cxnSp>
            <p:nvCxnSpPr>
              <p:cNvPr id="42" name="Google Shape;387;p21">
                <a:extLst>
                  <a:ext uri="{FF2B5EF4-FFF2-40B4-BE49-F238E27FC236}">
                    <a16:creationId xmlns:a16="http://schemas.microsoft.com/office/drawing/2014/main" id="{468F0AEF-7B17-C847-B031-7A4BA0F75F23}"/>
                  </a:ext>
                </a:extLst>
              </p:cNvPr>
              <p:cNvCxnSpPr/>
              <p:nvPr/>
            </p:nvCxnSpPr>
            <p:spPr>
              <a:xfrm>
                <a:off x="4425644" y="1234658"/>
                <a:ext cx="0" cy="223283"/>
              </a:xfrm>
              <a:prstGeom prst="straightConnector1">
                <a:avLst/>
              </a:prstGeom>
              <a:noFill/>
              <a:ln w="25400" cap="flat" cmpd="sng">
                <a:solidFill>
                  <a:srgbClr val="FF0000"/>
                </a:solidFill>
                <a:prstDash val="solid"/>
                <a:round/>
                <a:headEnd type="none" w="sm" len="sm"/>
                <a:tailEnd type="none" w="sm" len="sm"/>
              </a:ln>
            </p:spPr>
          </p:cxnSp>
          <p:cxnSp>
            <p:nvCxnSpPr>
              <p:cNvPr id="43" name="Google Shape;388;p21">
                <a:extLst>
                  <a:ext uri="{FF2B5EF4-FFF2-40B4-BE49-F238E27FC236}">
                    <a16:creationId xmlns:a16="http://schemas.microsoft.com/office/drawing/2014/main" id="{22B92266-905C-CD48-96CE-E1CC79E7B55B}"/>
                  </a:ext>
                </a:extLst>
              </p:cNvPr>
              <p:cNvCxnSpPr/>
              <p:nvPr/>
            </p:nvCxnSpPr>
            <p:spPr>
              <a:xfrm>
                <a:off x="4914900" y="1233913"/>
                <a:ext cx="0" cy="223283"/>
              </a:xfrm>
              <a:prstGeom prst="straightConnector1">
                <a:avLst/>
              </a:prstGeom>
              <a:noFill/>
              <a:ln w="25400" cap="flat" cmpd="sng">
                <a:solidFill>
                  <a:srgbClr val="0FE3F0"/>
                </a:solidFill>
                <a:prstDash val="solid"/>
                <a:round/>
                <a:headEnd type="none" w="sm" len="sm"/>
                <a:tailEnd type="none" w="sm" len="sm"/>
              </a:ln>
            </p:spPr>
          </p:cxnSp>
          <p:cxnSp>
            <p:nvCxnSpPr>
              <p:cNvPr id="44" name="Google Shape;389;p21">
                <a:extLst>
                  <a:ext uri="{FF2B5EF4-FFF2-40B4-BE49-F238E27FC236}">
                    <a16:creationId xmlns:a16="http://schemas.microsoft.com/office/drawing/2014/main" id="{03BD54EF-AB2C-FC45-B730-1D1E5D669914}"/>
                  </a:ext>
                </a:extLst>
              </p:cNvPr>
              <p:cNvCxnSpPr/>
              <p:nvPr/>
            </p:nvCxnSpPr>
            <p:spPr>
              <a:xfrm>
                <a:off x="5864225" y="1237088"/>
                <a:ext cx="0" cy="223283"/>
              </a:xfrm>
              <a:prstGeom prst="straightConnector1">
                <a:avLst/>
              </a:prstGeom>
              <a:noFill/>
              <a:ln w="25400" cap="flat" cmpd="sng">
                <a:solidFill>
                  <a:srgbClr val="00B050"/>
                </a:solidFill>
                <a:prstDash val="solid"/>
                <a:round/>
                <a:headEnd type="none" w="sm" len="sm"/>
                <a:tailEnd type="none" w="sm" len="sm"/>
              </a:ln>
            </p:spPr>
          </p:cxnSp>
          <p:cxnSp>
            <p:nvCxnSpPr>
              <p:cNvPr id="45" name="Google Shape;390;p21">
                <a:extLst>
                  <a:ext uri="{FF2B5EF4-FFF2-40B4-BE49-F238E27FC236}">
                    <a16:creationId xmlns:a16="http://schemas.microsoft.com/office/drawing/2014/main" id="{6E9D8A1D-96E9-634E-B057-CBEA58236E89}"/>
                  </a:ext>
                </a:extLst>
              </p:cNvPr>
              <p:cNvCxnSpPr/>
              <p:nvPr/>
            </p:nvCxnSpPr>
            <p:spPr>
              <a:xfrm>
                <a:off x="4594225" y="1237088"/>
                <a:ext cx="0" cy="223283"/>
              </a:xfrm>
              <a:prstGeom prst="straightConnector1">
                <a:avLst/>
              </a:prstGeom>
              <a:noFill/>
              <a:ln w="25400" cap="flat" cmpd="sng">
                <a:solidFill>
                  <a:srgbClr val="FF0000"/>
                </a:solidFill>
                <a:prstDash val="solid"/>
                <a:round/>
                <a:headEnd type="none" w="sm" len="sm"/>
                <a:tailEnd type="none" w="sm" len="sm"/>
              </a:ln>
            </p:spPr>
          </p:cxnSp>
          <p:cxnSp>
            <p:nvCxnSpPr>
              <p:cNvPr id="46" name="Google Shape;391;p21">
                <a:extLst>
                  <a:ext uri="{FF2B5EF4-FFF2-40B4-BE49-F238E27FC236}">
                    <a16:creationId xmlns:a16="http://schemas.microsoft.com/office/drawing/2014/main" id="{27CC899E-E60A-F14D-8CD1-384986FBD37F}"/>
                  </a:ext>
                </a:extLst>
              </p:cNvPr>
              <p:cNvCxnSpPr/>
              <p:nvPr/>
            </p:nvCxnSpPr>
            <p:spPr>
              <a:xfrm>
                <a:off x="6024563" y="1241851"/>
                <a:ext cx="0" cy="223283"/>
              </a:xfrm>
              <a:prstGeom prst="straightConnector1">
                <a:avLst/>
              </a:prstGeom>
              <a:noFill/>
              <a:ln w="25400" cap="flat" cmpd="sng">
                <a:solidFill>
                  <a:srgbClr val="00B050"/>
                </a:solidFill>
                <a:prstDash val="solid"/>
                <a:round/>
                <a:headEnd type="none" w="sm" len="sm"/>
                <a:tailEnd type="none" w="sm" len="sm"/>
              </a:ln>
            </p:spPr>
          </p:cxnSp>
        </p:grpSp>
      </p:grpSp>
      <p:grpSp>
        <p:nvGrpSpPr>
          <p:cNvPr id="53" name="Google Shape;392;p21">
            <a:extLst>
              <a:ext uri="{FF2B5EF4-FFF2-40B4-BE49-F238E27FC236}">
                <a16:creationId xmlns:a16="http://schemas.microsoft.com/office/drawing/2014/main" id="{79447938-05BE-424F-8AD8-4F258FA6A704}"/>
              </a:ext>
            </a:extLst>
          </p:cNvPr>
          <p:cNvGrpSpPr/>
          <p:nvPr/>
        </p:nvGrpSpPr>
        <p:grpSpPr>
          <a:xfrm>
            <a:off x="1799555" y="2087284"/>
            <a:ext cx="1583928" cy="2730756"/>
            <a:chOff x="6756400" y="1838980"/>
            <a:chExt cx="1583928" cy="2730756"/>
          </a:xfrm>
        </p:grpSpPr>
        <p:sp>
          <p:nvSpPr>
            <p:cNvPr id="54" name="Google Shape;393;p21">
              <a:extLst>
                <a:ext uri="{FF2B5EF4-FFF2-40B4-BE49-F238E27FC236}">
                  <a16:creationId xmlns:a16="http://schemas.microsoft.com/office/drawing/2014/main" id="{7F13A9CD-0F03-F94E-AB0A-1319F7B97F1A}"/>
                </a:ext>
              </a:extLst>
            </p:cNvPr>
            <p:cNvSpPr/>
            <p:nvPr/>
          </p:nvSpPr>
          <p:spPr>
            <a:xfrm>
              <a:off x="6756400" y="2240062"/>
              <a:ext cx="1583928" cy="2329674"/>
            </a:xfrm>
            <a:prstGeom prst="can">
              <a:avLst>
                <a:gd name="adj" fmla="val 25000"/>
              </a:avLst>
            </a:prstGeom>
            <a:noFill/>
            <a:ln w="25400" cap="flat" cmpd="sng">
              <a:solidFill>
                <a:srgbClr val="4A7DBA"/>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5" name="Google Shape;394;p21">
              <a:extLst>
                <a:ext uri="{FF2B5EF4-FFF2-40B4-BE49-F238E27FC236}">
                  <a16:creationId xmlns:a16="http://schemas.microsoft.com/office/drawing/2014/main" id="{C08D9BCA-E4D8-7A4A-91BA-88E0ED0DFB9C}"/>
                </a:ext>
              </a:extLst>
            </p:cNvPr>
            <p:cNvSpPr/>
            <p:nvPr/>
          </p:nvSpPr>
          <p:spPr>
            <a:xfrm>
              <a:off x="6882279" y="2751405"/>
              <a:ext cx="310805" cy="163444"/>
            </a:xfrm>
            <a:custGeom>
              <a:avLst/>
              <a:gdLst/>
              <a:ahLst/>
              <a:cxnLst/>
              <a:rect l="l" t="t" r="r" b="b"/>
              <a:pathLst>
                <a:path w="424069" h="231259" extrusionOk="0">
                  <a:moveTo>
                    <a:pt x="0" y="97605"/>
                  </a:moveTo>
                  <a:cubicBezTo>
                    <a:pt x="93869" y="40179"/>
                    <a:pt x="187739" y="-17247"/>
                    <a:pt x="225287" y="4840"/>
                  </a:cubicBezTo>
                  <a:cubicBezTo>
                    <a:pt x="262835" y="26927"/>
                    <a:pt x="192157" y="214666"/>
                    <a:pt x="225287" y="230127"/>
                  </a:cubicBezTo>
                  <a:cubicBezTo>
                    <a:pt x="258417" y="245588"/>
                    <a:pt x="424069" y="97605"/>
                    <a:pt x="424069" y="97605"/>
                  </a:cubicBezTo>
                  <a:lnTo>
                    <a:pt x="424069" y="97605"/>
                  </a:lnTo>
                </a:path>
              </a:pathLst>
            </a:cu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1">
                <a:solidFill>
                  <a:schemeClr val="lt1"/>
                </a:solidFill>
                <a:latin typeface="Calibri"/>
                <a:ea typeface="Calibri"/>
                <a:cs typeface="Calibri"/>
                <a:sym typeface="Calibri"/>
              </a:endParaRPr>
            </a:p>
          </p:txBody>
        </p:sp>
        <p:sp>
          <p:nvSpPr>
            <p:cNvPr id="56" name="Google Shape;395;p21">
              <a:extLst>
                <a:ext uri="{FF2B5EF4-FFF2-40B4-BE49-F238E27FC236}">
                  <a16:creationId xmlns:a16="http://schemas.microsoft.com/office/drawing/2014/main" id="{715393CE-3094-6347-B524-8A5A9882AD43}"/>
                </a:ext>
              </a:extLst>
            </p:cNvPr>
            <p:cNvSpPr/>
            <p:nvPr/>
          </p:nvSpPr>
          <p:spPr>
            <a:xfrm>
              <a:off x="6882279" y="3063315"/>
              <a:ext cx="310805" cy="163444"/>
            </a:xfrm>
            <a:custGeom>
              <a:avLst/>
              <a:gdLst/>
              <a:ahLst/>
              <a:cxnLst/>
              <a:rect l="l" t="t" r="r" b="b"/>
              <a:pathLst>
                <a:path w="424069" h="231259" extrusionOk="0">
                  <a:moveTo>
                    <a:pt x="0" y="97605"/>
                  </a:moveTo>
                  <a:cubicBezTo>
                    <a:pt x="93869" y="40179"/>
                    <a:pt x="187739" y="-17247"/>
                    <a:pt x="225287" y="4840"/>
                  </a:cubicBezTo>
                  <a:cubicBezTo>
                    <a:pt x="262835" y="26927"/>
                    <a:pt x="192157" y="214666"/>
                    <a:pt x="225287" y="230127"/>
                  </a:cubicBezTo>
                  <a:cubicBezTo>
                    <a:pt x="258417" y="245588"/>
                    <a:pt x="424069" y="97605"/>
                    <a:pt x="424069" y="97605"/>
                  </a:cubicBezTo>
                  <a:lnTo>
                    <a:pt x="424069" y="97605"/>
                  </a:lnTo>
                </a:path>
              </a:pathLst>
            </a:cu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1">
                <a:solidFill>
                  <a:schemeClr val="lt1"/>
                </a:solidFill>
                <a:latin typeface="Calibri"/>
                <a:ea typeface="Calibri"/>
                <a:cs typeface="Calibri"/>
                <a:sym typeface="Calibri"/>
              </a:endParaRPr>
            </a:p>
          </p:txBody>
        </p:sp>
        <p:sp>
          <p:nvSpPr>
            <p:cNvPr id="57" name="Google Shape;396;p21">
              <a:extLst>
                <a:ext uri="{FF2B5EF4-FFF2-40B4-BE49-F238E27FC236}">
                  <a16:creationId xmlns:a16="http://schemas.microsoft.com/office/drawing/2014/main" id="{B27EB852-1E66-B94C-A26C-3FC81BE8D2E5}"/>
                </a:ext>
              </a:extLst>
            </p:cNvPr>
            <p:cNvSpPr/>
            <p:nvPr/>
          </p:nvSpPr>
          <p:spPr>
            <a:xfrm>
              <a:off x="6882279" y="3362524"/>
              <a:ext cx="310805" cy="163444"/>
            </a:xfrm>
            <a:custGeom>
              <a:avLst/>
              <a:gdLst/>
              <a:ahLst/>
              <a:cxnLst/>
              <a:rect l="l" t="t" r="r" b="b"/>
              <a:pathLst>
                <a:path w="424069" h="231259" extrusionOk="0">
                  <a:moveTo>
                    <a:pt x="0" y="97605"/>
                  </a:moveTo>
                  <a:cubicBezTo>
                    <a:pt x="93869" y="40179"/>
                    <a:pt x="187739" y="-17247"/>
                    <a:pt x="225287" y="4840"/>
                  </a:cubicBezTo>
                  <a:cubicBezTo>
                    <a:pt x="262835" y="26927"/>
                    <a:pt x="192157" y="214666"/>
                    <a:pt x="225287" y="230127"/>
                  </a:cubicBezTo>
                  <a:cubicBezTo>
                    <a:pt x="258417" y="245588"/>
                    <a:pt x="424069" y="97605"/>
                    <a:pt x="424069" y="97605"/>
                  </a:cubicBezTo>
                  <a:lnTo>
                    <a:pt x="424069" y="97605"/>
                  </a:lnTo>
                </a:path>
              </a:pathLst>
            </a:cu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1">
                <a:solidFill>
                  <a:schemeClr val="lt1"/>
                </a:solidFill>
                <a:latin typeface="Calibri"/>
                <a:ea typeface="Calibri"/>
                <a:cs typeface="Calibri"/>
                <a:sym typeface="Calibri"/>
              </a:endParaRPr>
            </a:p>
          </p:txBody>
        </p:sp>
        <p:sp>
          <p:nvSpPr>
            <p:cNvPr id="58" name="Google Shape;397;p21">
              <a:extLst>
                <a:ext uri="{FF2B5EF4-FFF2-40B4-BE49-F238E27FC236}">
                  <a16:creationId xmlns:a16="http://schemas.microsoft.com/office/drawing/2014/main" id="{011571B8-24C9-D949-B35D-7164B9890454}"/>
                </a:ext>
              </a:extLst>
            </p:cNvPr>
            <p:cNvSpPr/>
            <p:nvPr/>
          </p:nvSpPr>
          <p:spPr>
            <a:xfrm>
              <a:off x="6882279" y="3675330"/>
              <a:ext cx="310805" cy="163444"/>
            </a:xfrm>
            <a:custGeom>
              <a:avLst/>
              <a:gdLst/>
              <a:ahLst/>
              <a:cxnLst/>
              <a:rect l="l" t="t" r="r" b="b"/>
              <a:pathLst>
                <a:path w="424069" h="231259" extrusionOk="0">
                  <a:moveTo>
                    <a:pt x="0" y="97605"/>
                  </a:moveTo>
                  <a:cubicBezTo>
                    <a:pt x="93869" y="40179"/>
                    <a:pt x="187739" y="-17247"/>
                    <a:pt x="225287" y="4840"/>
                  </a:cubicBezTo>
                  <a:cubicBezTo>
                    <a:pt x="262835" y="26927"/>
                    <a:pt x="192157" y="214666"/>
                    <a:pt x="225287" y="230127"/>
                  </a:cubicBezTo>
                  <a:cubicBezTo>
                    <a:pt x="258417" y="245588"/>
                    <a:pt x="424069" y="97605"/>
                    <a:pt x="424069" y="97605"/>
                  </a:cubicBezTo>
                  <a:lnTo>
                    <a:pt x="424069" y="97605"/>
                  </a:lnTo>
                </a:path>
              </a:pathLst>
            </a:cu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1" b="1">
                <a:solidFill>
                  <a:schemeClr val="lt1"/>
                </a:solidFill>
                <a:latin typeface="Calibri"/>
                <a:ea typeface="Calibri"/>
                <a:cs typeface="Calibri"/>
                <a:sym typeface="Calibri"/>
              </a:endParaRPr>
            </a:p>
          </p:txBody>
        </p:sp>
        <p:sp>
          <p:nvSpPr>
            <p:cNvPr id="59" name="Google Shape;398;p21">
              <a:extLst>
                <a:ext uri="{FF2B5EF4-FFF2-40B4-BE49-F238E27FC236}">
                  <a16:creationId xmlns:a16="http://schemas.microsoft.com/office/drawing/2014/main" id="{E2032F07-54A3-E04E-9EF1-629B1F07F0FA}"/>
                </a:ext>
              </a:extLst>
            </p:cNvPr>
            <p:cNvSpPr/>
            <p:nvPr/>
          </p:nvSpPr>
          <p:spPr>
            <a:xfrm>
              <a:off x="7345484" y="2740361"/>
              <a:ext cx="310805" cy="163444"/>
            </a:xfrm>
            <a:custGeom>
              <a:avLst/>
              <a:gdLst/>
              <a:ahLst/>
              <a:cxnLst/>
              <a:rect l="l" t="t" r="r" b="b"/>
              <a:pathLst>
                <a:path w="424069" h="231259" extrusionOk="0">
                  <a:moveTo>
                    <a:pt x="0" y="97605"/>
                  </a:moveTo>
                  <a:cubicBezTo>
                    <a:pt x="93869" y="40179"/>
                    <a:pt x="187739" y="-17247"/>
                    <a:pt x="225287" y="4840"/>
                  </a:cubicBezTo>
                  <a:cubicBezTo>
                    <a:pt x="262835" y="26927"/>
                    <a:pt x="192157" y="214666"/>
                    <a:pt x="225287" y="230127"/>
                  </a:cubicBezTo>
                  <a:cubicBezTo>
                    <a:pt x="258417" y="245588"/>
                    <a:pt x="424069" y="97605"/>
                    <a:pt x="424069" y="97605"/>
                  </a:cubicBezTo>
                  <a:lnTo>
                    <a:pt x="424069" y="97605"/>
                  </a:lnTo>
                </a:path>
              </a:pathLst>
            </a:cu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1">
                <a:solidFill>
                  <a:schemeClr val="lt1"/>
                </a:solidFill>
                <a:latin typeface="Calibri"/>
                <a:ea typeface="Calibri"/>
                <a:cs typeface="Calibri"/>
                <a:sym typeface="Calibri"/>
              </a:endParaRPr>
            </a:p>
          </p:txBody>
        </p:sp>
        <p:sp>
          <p:nvSpPr>
            <p:cNvPr id="60" name="Google Shape;399;p21">
              <a:extLst>
                <a:ext uri="{FF2B5EF4-FFF2-40B4-BE49-F238E27FC236}">
                  <a16:creationId xmlns:a16="http://schemas.microsoft.com/office/drawing/2014/main" id="{69452C38-2D12-8947-A17A-3720D27AFD20}"/>
                </a:ext>
              </a:extLst>
            </p:cNvPr>
            <p:cNvSpPr/>
            <p:nvPr/>
          </p:nvSpPr>
          <p:spPr>
            <a:xfrm>
              <a:off x="7345484" y="3052271"/>
              <a:ext cx="310805" cy="163444"/>
            </a:xfrm>
            <a:custGeom>
              <a:avLst/>
              <a:gdLst/>
              <a:ahLst/>
              <a:cxnLst/>
              <a:rect l="l" t="t" r="r" b="b"/>
              <a:pathLst>
                <a:path w="424069" h="231259" extrusionOk="0">
                  <a:moveTo>
                    <a:pt x="0" y="97605"/>
                  </a:moveTo>
                  <a:cubicBezTo>
                    <a:pt x="93869" y="40179"/>
                    <a:pt x="187739" y="-17247"/>
                    <a:pt x="225287" y="4840"/>
                  </a:cubicBezTo>
                  <a:cubicBezTo>
                    <a:pt x="262835" y="26927"/>
                    <a:pt x="192157" y="214666"/>
                    <a:pt x="225287" y="230127"/>
                  </a:cubicBezTo>
                  <a:cubicBezTo>
                    <a:pt x="258417" y="245588"/>
                    <a:pt x="424069" y="97605"/>
                    <a:pt x="424069" y="97605"/>
                  </a:cubicBezTo>
                  <a:lnTo>
                    <a:pt x="424069" y="97605"/>
                  </a:lnTo>
                </a:path>
              </a:pathLst>
            </a:cu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1">
                <a:solidFill>
                  <a:schemeClr val="lt1"/>
                </a:solidFill>
                <a:latin typeface="Calibri"/>
                <a:ea typeface="Calibri"/>
                <a:cs typeface="Calibri"/>
                <a:sym typeface="Calibri"/>
              </a:endParaRPr>
            </a:p>
          </p:txBody>
        </p:sp>
        <p:sp>
          <p:nvSpPr>
            <p:cNvPr id="61" name="Google Shape;400;p21">
              <a:extLst>
                <a:ext uri="{FF2B5EF4-FFF2-40B4-BE49-F238E27FC236}">
                  <a16:creationId xmlns:a16="http://schemas.microsoft.com/office/drawing/2014/main" id="{9CA69AA8-5861-AB43-9B5A-FEF0F48E5B67}"/>
                </a:ext>
              </a:extLst>
            </p:cNvPr>
            <p:cNvSpPr/>
            <p:nvPr/>
          </p:nvSpPr>
          <p:spPr>
            <a:xfrm>
              <a:off x="7345484" y="3351480"/>
              <a:ext cx="310805" cy="163444"/>
            </a:xfrm>
            <a:custGeom>
              <a:avLst/>
              <a:gdLst/>
              <a:ahLst/>
              <a:cxnLst/>
              <a:rect l="l" t="t" r="r" b="b"/>
              <a:pathLst>
                <a:path w="424069" h="231259" extrusionOk="0">
                  <a:moveTo>
                    <a:pt x="0" y="97605"/>
                  </a:moveTo>
                  <a:cubicBezTo>
                    <a:pt x="93869" y="40179"/>
                    <a:pt x="187739" y="-17247"/>
                    <a:pt x="225287" y="4840"/>
                  </a:cubicBezTo>
                  <a:cubicBezTo>
                    <a:pt x="262835" y="26927"/>
                    <a:pt x="192157" y="214666"/>
                    <a:pt x="225287" y="230127"/>
                  </a:cubicBezTo>
                  <a:cubicBezTo>
                    <a:pt x="258417" y="245588"/>
                    <a:pt x="424069" y="97605"/>
                    <a:pt x="424069" y="97605"/>
                  </a:cubicBezTo>
                  <a:lnTo>
                    <a:pt x="424069" y="97605"/>
                  </a:lnTo>
                </a:path>
              </a:pathLst>
            </a:cu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1">
                <a:solidFill>
                  <a:schemeClr val="lt1"/>
                </a:solidFill>
                <a:latin typeface="Calibri"/>
                <a:ea typeface="Calibri"/>
                <a:cs typeface="Calibri"/>
                <a:sym typeface="Calibri"/>
              </a:endParaRPr>
            </a:p>
          </p:txBody>
        </p:sp>
        <p:sp>
          <p:nvSpPr>
            <p:cNvPr id="62" name="Google Shape;401;p21">
              <a:extLst>
                <a:ext uri="{FF2B5EF4-FFF2-40B4-BE49-F238E27FC236}">
                  <a16:creationId xmlns:a16="http://schemas.microsoft.com/office/drawing/2014/main" id="{A69BEE92-B552-9C44-8B2D-558C0C015116}"/>
                </a:ext>
              </a:extLst>
            </p:cNvPr>
            <p:cNvSpPr/>
            <p:nvPr/>
          </p:nvSpPr>
          <p:spPr>
            <a:xfrm>
              <a:off x="7345484" y="3664286"/>
              <a:ext cx="310805" cy="163444"/>
            </a:xfrm>
            <a:custGeom>
              <a:avLst/>
              <a:gdLst/>
              <a:ahLst/>
              <a:cxnLst/>
              <a:rect l="l" t="t" r="r" b="b"/>
              <a:pathLst>
                <a:path w="424069" h="231259" extrusionOk="0">
                  <a:moveTo>
                    <a:pt x="0" y="97605"/>
                  </a:moveTo>
                  <a:cubicBezTo>
                    <a:pt x="93869" y="40179"/>
                    <a:pt x="187739" y="-17247"/>
                    <a:pt x="225287" y="4840"/>
                  </a:cubicBezTo>
                  <a:cubicBezTo>
                    <a:pt x="262835" y="26927"/>
                    <a:pt x="192157" y="214666"/>
                    <a:pt x="225287" y="230127"/>
                  </a:cubicBezTo>
                  <a:cubicBezTo>
                    <a:pt x="258417" y="245588"/>
                    <a:pt x="424069" y="97605"/>
                    <a:pt x="424069" y="97605"/>
                  </a:cubicBezTo>
                  <a:lnTo>
                    <a:pt x="424069" y="97605"/>
                  </a:lnTo>
                </a:path>
              </a:pathLst>
            </a:cu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1" b="1">
                <a:solidFill>
                  <a:schemeClr val="lt1"/>
                </a:solidFill>
                <a:latin typeface="Calibri"/>
                <a:ea typeface="Calibri"/>
                <a:cs typeface="Calibri"/>
                <a:sym typeface="Calibri"/>
              </a:endParaRPr>
            </a:p>
          </p:txBody>
        </p:sp>
        <p:sp>
          <p:nvSpPr>
            <p:cNvPr id="63" name="Google Shape;402;p21">
              <a:extLst>
                <a:ext uri="{FF2B5EF4-FFF2-40B4-BE49-F238E27FC236}">
                  <a16:creationId xmlns:a16="http://schemas.microsoft.com/office/drawing/2014/main" id="{050F2A17-40E1-AB46-8FE7-50287C577C93}"/>
                </a:ext>
              </a:extLst>
            </p:cNvPr>
            <p:cNvSpPr/>
            <p:nvPr/>
          </p:nvSpPr>
          <p:spPr>
            <a:xfrm>
              <a:off x="7829895" y="2740361"/>
              <a:ext cx="310805" cy="163444"/>
            </a:xfrm>
            <a:custGeom>
              <a:avLst/>
              <a:gdLst/>
              <a:ahLst/>
              <a:cxnLst/>
              <a:rect l="l" t="t" r="r" b="b"/>
              <a:pathLst>
                <a:path w="424069" h="231259" extrusionOk="0">
                  <a:moveTo>
                    <a:pt x="0" y="97605"/>
                  </a:moveTo>
                  <a:cubicBezTo>
                    <a:pt x="93869" y="40179"/>
                    <a:pt x="187739" y="-17247"/>
                    <a:pt x="225287" y="4840"/>
                  </a:cubicBezTo>
                  <a:cubicBezTo>
                    <a:pt x="262835" y="26927"/>
                    <a:pt x="192157" y="214666"/>
                    <a:pt x="225287" y="230127"/>
                  </a:cubicBezTo>
                  <a:cubicBezTo>
                    <a:pt x="258417" y="245588"/>
                    <a:pt x="424069" y="97605"/>
                    <a:pt x="424069" y="97605"/>
                  </a:cubicBezTo>
                  <a:lnTo>
                    <a:pt x="424069" y="97605"/>
                  </a:lnTo>
                </a:path>
              </a:pathLst>
            </a:cu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1">
                <a:solidFill>
                  <a:schemeClr val="lt1"/>
                </a:solidFill>
                <a:latin typeface="Calibri"/>
                <a:ea typeface="Calibri"/>
                <a:cs typeface="Calibri"/>
                <a:sym typeface="Calibri"/>
              </a:endParaRPr>
            </a:p>
          </p:txBody>
        </p:sp>
        <p:sp>
          <p:nvSpPr>
            <p:cNvPr id="64" name="Google Shape;403;p21">
              <a:extLst>
                <a:ext uri="{FF2B5EF4-FFF2-40B4-BE49-F238E27FC236}">
                  <a16:creationId xmlns:a16="http://schemas.microsoft.com/office/drawing/2014/main" id="{BB9D206B-BA26-C647-A72D-075E21142423}"/>
                </a:ext>
              </a:extLst>
            </p:cNvPr>
            <p:cNvSpPr/>
            <p:nvPr/>
          </p:nvSpPr>
          <p:spPr>
            <a:xfrm>
              <a:off x="7829895" y="3052271"/>
              <a:ext cx="310805" cy="163444"/>
            </a:xfrm>
            <a:custGeom>
              <a:avLst/>
              <a:gdLst/>
              <a:ahLst/>
              <a:cxnLst/>
              <a:rect l="l" t="t" r="r" b="b"/>
              <a:pathLst>
                <a:path w="424069" h="231259" extrusionOk="0">
                  <a:moveTo>
                    <a:pt x="0" y="97605"/>
                  </a:moveTo>
                  <a:cubicBezTo>
                    <a:pt x="93869" y="40179"/>
                    <a:pt x="187739" y="-17247"/>
                    <a:pt x="225287" y="4840"/>
                  </a:cubicBezTo>
                  <a:cubicBezTo>
                    <a:pt x="262835" y="26927"/>
                    <a:pt x="192157" y="214666"/>
                    <a:pt x="225287" y="230127"/>
                  </a:cubicBezTo>
                  <a:cubicBezTo>
                    <a:pt x="258417" y="245588"/>
                    <a:pt x="424069" y="97605"/>
                    <a:pt x="424069" y="97605"/>
                  </a:cubicBezTo>
                  <a:lnTo>
                    <a:pt x="424069" y="97605"/>
                  </a:lnTo>
                </a:path>
              </a:pathLst>
            </a:cu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1">
                <a:solidFill>
                  <a:schemeClr val="lt1"/>
                </a:solidFill>
                <a:latin typeface="Calibri"/>
                <a:ea typeface="Calibri"/>
                <a:cs typeface="Calibri"/>
                <a:sym typeface="Calibri"/>
              </a:endParaRPr>
            </a:p>
          </p:txBody>
        </p:sp>
        <p:sp>
          <p:nvSpPr>
            <p:cNvPr id="65" name="Google Shape;404;p21">
              <a:extLst>
                <a:ext uri="{FF2B5EF4-FFF2-40B4-BE49-F238E27FC236}">
                  <a16:creationId xmlns:a16="http://schemas.microsoft.com/office/drawing/2014/main" id="{31A6F855-F9D7-2249-9469-7F6A516FF8AD}"/>
                </a:ext>
              </a:extLst>
            </p:cNvPr>
            <p:cNvSpPr/>
            <p:nvPr/>
          </p:nvSpPr>
          <p:spPr>
            <a:xfrm>
              <a:off x="7829895" y="3351480"/>
              <a:ext cx="310805" cy="163444"/>
            </a:xfrm>
            <a:custGeom>
              <a:avLst/>
              <a:gdLst/>
              <a:ahLst/>
              <a:cxnLst/>
              <a:rect l="l" t="t" r="r" b="b"/>
              <a:pathLst>
                <a:path w="424069" h="231259" extrusionOk="0">
                  <a:moveTo>
                    <a:pt x="0" y="97605"/>
                  </a:moveTo>
                  <a:cubicBezTo>
                    <a:pt x="93869" y="40179"/>
                    <a:pt x="187739" y="-17247"/>
                    <a:pt x="225287" y="4840"/>
                  </a:cubicBezTo>
                  <a:cubicBezTo>
                    <a:pt x="262835" y="26927"/>
                    <a:pt x="192157" y="214666"/>
                    <a:pt x="225287" y="230127"/>
                  </a:cubicBezTo>
                  <a:cubicBezTo>
                    <a:pt x="258417" y="245588"/>
                    <a:pt x="424069" y="97605"/>
                    <a:pt x="424069" y="97605"/>
                  </a:cubicBezTo>
                  <a:lnTo>
                    <a:pt x="424069" y="97605"/>
                  </a:lnTo>
                </a:path>
              </a:pathLst>
            </a:cu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1">
                <a:solidFill>
                  <a:schemeClr val="lt1"/>
                </a:solidFill>
                <a:latin typeface="Calibri"/>
                <a:ea typeface="Calibri"/>
                <a:cs typeface="Calibri"/>
                <a:sym typeface="Calibri"/>
              </a:endParaRPr>
            </a:p>
          </p:txBody>
        </p:sp>
        <p:sp>
          <p:nvSpPr>
            <p:cNvPr id="66" name="Google Shape;405;p21">
              <a:extLst>
                <a:ext uri="{FF2B5EF4-FFF2-40B4-BE49-F238E27FC236}">
                  <a16:creationId xmlns:a16="http://schemas.microsoft.com/office/drawing/2014/main" id="{6B01CC26-9244-EC44-978B-942A930FE021}"/>
                </a:ext>
              </a:extLst>
            </p:cNvPr>
            <p:cNvSpPr/>
            <p:nvPr/>
          </p:nvSpPr>
          <p:spPr>
            <a:xfrm>
              <a:off x="7829895" y="3664286"/>
              <a:ext cx="310805" cy="163444"/>
            </a:xfrm>
            <a:custGeom>
              <a:avLst/>
              <a:gdLst/>
              <a:ahLst/>
              <a:cxnLst/>
              <a:rect l="l" t="t" r="r" b="b"/>
              <a:pathLst>
                <a:path w="424069" h="231259" extrusionOk="0">
                  <a:moveTo>
                    <a:pt x="0" y="97605"/>
                  </a:moveTo>
                  <a:cubicBezTo>
                    <a:pt x="93869" y="40179"/>
                    <a:pt x="187739" y="-17247"/>
                    <a:pt x="225287" y="4840"/>
                  </a:cubicBezTo>
                  <a:cubicBezTo>
                    <a:pt x="262835" y="26927"/>
                    <a:pt x="192157" y="214666"/>
                    <a:pt x="225287" y="230127"/>
                  </a:cubicBezTo>
                  <a:cubicBezTo>
                    <a:pt x="258417" y="245588"/>
                    <a:pt x="424069" y="97605"/>
                    <a:pt x="424069" y="97605"/>
                  </a:cubicBezTo>
                  <a:lnTo>
                    <a:pt x="424069" y="97605"/>
                  </a:lnTo>
                </a:path>
              </a:pathLst>
            </a:cu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1" b="1">
                <a:solidFill>
                  <a:schemeClr val="lt1"/>
                </a:solidFill>
                <a:latin typeface="Calibri"/>
                <a:ea typeface="Calibri"/>
                <a:cs typeface="Calibri"/>
                <a:sym typeface="Calibri"/>
              </a:endParaRPr>
            </a:p>
          </p:txBody>
        </p:sp>
        <p:sp>
          <p:nvSpPr>
            <p:cNvPr id="67" name="Google Shape;406;p21">
              <a:extLst>
                <a:ext uri="{FF2B5EF4-FFF2-40B4-BE49-F238E27FC236}">
                  <a16:creationId xmlns:a16="http://schemas.microsoft.com/office/drawing/2014/main" id="{BD4773D3-DD74-5F48-AAA9-25EF8080BC53}"/>
                </a:ext>
              </a:extLst>
            </p:cNvPr>
            <p:cNvSpPr/>
            <p:nvPr/>
          </p:nvSpPr>
          <p:spPr>
            <a:xfrm>
              <a:off x="6894979" y="3959424"/>
              <a:ext cx="310805" cy="163444"/>
            </a:xfrm>
            <a:custGeom>
              <a:avLst/>
              <a:gdLst/>
              <a:ahLst/>
              <a:cxnLst/>
              <a:rect l="l" t="t" r="r" b="b"/>
              <a:pathLst>
                <a:path w="424069" h="231259" extrusionOk="0">
                  <a:moveTo>
                    <a:pt x="0" y="97605"/>
                  </a:moveTo>
                  <a:cubicBezTo>
                    <a:pt x="93869" y="40179"/>
                    <a:pt x="187739" y="-17247"/>
                    <a:pt x="225287" y="4840"/>
                  </a:cubicBezTo>
                  <a:cubicBezTo>
                    <a:pt x="262835" y="26927"/>
                    <a:pt x="192157" y="214666"/>
                    <a:pt x="225287" y="230127"/>
                  </a:cubicBezTo>
                  <a:cubicBezTo>
                    <a:pt x="258417" y="245588"/>
                    <a:pt x="424069" y="97605"/>
                    <a:pt x="424069" y="97605"/>
                  </a:cubicBezTo>
                  <a:lnTo>
                    <a:pt x="424069" y="97605"/>
                  </a:lnTo>
                </a:path>
              </a:pathLst>
            </a:cu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1">
                <a:solidFill>
                  <a:schemeClr val="lt1"/>
                </a:solidFill>
                <a:latin typeface="Calibri"/>
                <a:ea typeface="Calibri"/>
                <a:cs typeface="Calibri"/>
                <a:sym typeface="Calibri"/>
              </a:endParaRPr>
            </a:p>
          </p:txBody>
        </p:sp>
        <p:sp>
          <p:nvSpPr>
            <p:cNvPr id="68" name="Google Shape;407;p21">
              <a:extLst>
                <a:ext uri="{FF2B5EF4-FFF2-40B4-BE49-F238E27FC236}">
                  <a16:creationId xmlns:a16="http://schemas.microsoft.com/office/drawing/2014/main" id="{057C4AE5-EAC9-B249-B462-A204789720CE}"/>
                </a:ext>
              </a:extLst>
            </p:cNvPr>
            <p:cNvSpPr/>
            <p:nvPr/>
          </p:nvSpPr>
          <p:spPr>
            <a:xfrm>
              <a:off x="6894979" y="4272230"/>
              <a:ext cx="310805" cy="163444"/>
            </a:xfrm>
            <a:custGeom>
              <a:avLst/>
              <a:gdLst/>
              <a:ahLst/>
              <a:cxnLst/>
              <a:rect l="l" t="t" r="r" b="b"/>
              <a:pathLst>
                <a:path w="424069" h="231259" extrusionOk="0">
                  <a:moveTo>
                    <a:pt x="0" y="97605"/>
                  </a:moveTo>
                  <a:cubicBezTo>
                    <a:pt x="93869" y="40179"/>
                    <a:pt x="187739" y="-17247"/>
                    <a:pt x="225287" y="4840"/>
                  </a:cubicBezTo>
                  <a:cubicBezTo>
                    <a:pt x="262835" y="26927"/>
                    <a:pt x="192157" y="214666"/>
                    <a:pt x="225287" y="230127"/>
                  </a:cubicBezTo>
                  <a:cubicBezTo>
                    <a:pt x="258417" y="245588"/>
                    <a:pt x="424069" y="97605"/>
                    <a:pt x="424069" y="97605"/>
                  </a:cubicBezTo>
                  <a:lnTo>
                    <a:pt x="424069" y="97605"/>
                  </a:lnTo>
                </a:path>
              </a:pathLst>
            </a:cu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1" b="1">
                <a:solidFill>
                  <a:schemeClr val="lt1"/>
                </a:solidFill>
                <a:latin typeface="Calibri"/>
                <a:ea typeface="Calibri"/>
                <a:cs typeface="Calibri"/>
                <a:sym typeface="Calibri"/>
              </a:endParaRPr>
            </a:p>
          </p:txBody>
        </p:sp>
        <p:sp>
          <p:nvSpPr>
            <p:cNvPr id="69" name="Google Shape;408;p21">
              <a:extLst>
                <a:ext uri="{FF2B5EF4-FFF2-40B4-BE49-F238E27FC236}">
                  <a16:creationId xmlns:a16="http://schemas.microsoft.com/office/drawing/2014/main" id="{DC272347-C12D-7645-A5F1-35BE60C67448}"/>
                </a:ext>
              </a:extLst>
            </p:cNvPr>
            <p:cNvSpPr/>
            <p:nvPr/>
          </p:nvSpPr>
          <p:spPr>
            <a:xfrm>
              <a:off x="7358184" y="3948380"/>
              <a:ext cx="310805" cy="163444"/>
            </a:xfrm>
            <a:custGeom>
              <a:avLst/>
              <a:gdLst/>
              <a:ahLst/>
              <a:cxnLst/>
              <a:rect l="l" t="t" r="r" b="b"/>
              <a:pathLst>
                <a:path w="424069" h="231259" extrusionOk="0">
                  <a:moveTo>
                    <a:pt x="0" y="97605"/>
                  </a:moveTo>
                  <a:cubicBezTo>
                    <a:pt x="93869" y="40179"/>
                    <a:pt x="187739" y="-17247"/>
                    <a:pt x="225287" y="4840"/>
                  </a:cubicBezTo>
                  <a:cubicBezTo>
                    <a:pt x="262835" y="26927"/>
                    <a:pt x="192157" y="214666"/>
                    <a:pt x="225287" y="230127"/>
                  </a:cubicBezTo>
                  <a:cubicBezTo>
                    <a:pt x="258417" y="245588"/>
                    <a:pt x="424069" y="97605"/>
                    <a:pt x="424069" y="97605"/>
                  </a:cubicBezTo>
                  <a:lnTo>
                    <a:pt x="424069" y="97605"/>
                  </a:lnTo>
                </a:path>
              </a:pathLst>
            </a:cu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1">
                <a:solidFill>
                  <a:schemeClr val="lt1"/>
                </a:solidFill>
                <a:latin typeface="Calibri"/>
                <a:ea typeface="Calibri"/>
                <a:cs typeface="Calibri"/>
                <a:sym typeface="Calibri"/>
              </a:endParaRPr>
            </a:p>
          </p:txBody>
        </p:sp>
        <p:sp>
          <p:nvSpPr>
            <p:cNvPr id="70" name="Google Shape;409;p21">
              <a:extLst>
                <a:ext uri="{FF2B5EF4-FFF2-40B4-BE49-F238E27FC236}">
                  <a16:creationId xmlns:a16="http://schemas.microsoft.com/office/drawing/2014/main" id="{B9F757B9-0D59-624B-98EE-BF93BA08D3BF}"/>
                </a:ext>
              </a:extLst>
            </p:cNvPr>
            <p:cNvSpPr/>
            <p:nvPr/>
          </p:nvSpPr>
          <p:spPr>
            <a:xfrm>
              <a:off x="7358184" y="4261186"/>
              <a:ext cx="310805" cy="163444"/>
            </a:xfrm>
            <a:custGeom>
              <a:avLst/>
              <a:gdLst/>
              <a:ahLst/>
              <a:cxnLst/>
              <a:rect l="l" t="t" r="r" b="b"/>
              <a:pathLst>
                <a:path w="424069" h="231259" extrusionOk="0">
                  <a:moveTo>
                    <a:pt x="0" y="97605"/>
                  </a:moveTo>
                  <a:cubicBezTo>
                    <a:pt x="93869" y="40179"/>
                    <a:pt x="187739" y="-17247"/>
                    <a:pt x="225287" y="4840"/>
                  </a:cubicBezTo>
                  <a:cubicBezTo>
                    <a:pt x="262835" y="26927"/>
                    <a:pt x="192157" y="214666"/>
                    <a:pt x="225287" y="230127"/>
                  </a:cubicBezTo>
                  <a:cubicBezTo>
                    <a:pt x="258417" y="245588"/>
                    <a:pt x="424069" y="97605"/>
                    <a:pt x="424069" y="97605"/>
                  </a:cubicBezTo>
                  <a:lnTo>
                    <a:pt x="424069" y="97605"/>
                  </a:lnTo>
                </a:path>
              </a:pathLst>
            </a:cu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1" b="1">
                <a:solidFill>
                  <a:schemeClr val="lt1"/>
                </a:solidFill>
                <a:latin typeface="Calibri"/>
                <a:ea typeface="Calibri"/>
                <a:cs typeface="Calibri"/>
                <a:sym typeface="Calibri"/>
              </a:endParaRPr>
            </a:p>
          </p:txBody>
        </p:sp>
        <p:sp>
          <p:nvSpPr>
            <p:cNvPr id="71" name="Google Shape;410;p21">
              <a:extLst>
                <a:ext uri="{FF2B5EF4-FFF2-40B4-BE49-F238E27FC236}">
                  <a16:creationId xmlns:a16="http://schemas.microsoft.com/office/drawing/2014/main" id="{6E22AC89-AF7D-0E4E-A69F-C00AEAEF42FD}"/>
                </a:ext>
              </a:extLst>
            </p:cNvPr>
            <p:cNvSpPr/>
            <p:nvPr/>
          </p:nvSpPr>
          <p:spPr>
            <a:xfrm>
              <a:off x="7842595" y="3948380"/>
              <a:ext cx="310805" cy="163444"/>
            </a:xfrm>
            <a:custGeom>
              <a:avLst/>
              <a:gdLst/>
              <a:ahLst/>
              <a:cxnLst/>
              <a:rect l="l" t="t" r="r" b="b"/>
              <a:pathLst>
                <a:path w="424069" h="231259" extrusionOk="0">
                  <a:moveTo>
                    <a:pt x="0" y="97605"/>
                  </a:moveTo>
                  <a:cubicBezTo>
                    <a:pt x="93869" y="40179"/>
                    <a:pt x="187739" y="-17247"/>
                    <a:pt x="225287" y="4840"/>
                  </a:cubicBezTo>
                  <a:cubicBezTo>
                    <a:pt x="262835" y="26927"/>
                    <a:pt x="192157" y="214666"/>
                    <a:pt x="225287" y="230127"/>
                  </a:cubicBezTo>
                  <a:cubicBezTo>
                    <a:pt x="258417" y="245588"/>
                    <a:pt x="424069" y="97605"/>
                    <a:pt x="424069" y="97605"/>
                  </a:cubicBezTo>
                  <a:lnTo>
                    <a:pt x="424069" y="97605"/>
                  </a:lnTo>
                </a:path>
              </a:pathLst>
            </a:cu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1">
                <a:solidFill>
                  <a:schemeClr val="lt1"/>
                </a:solidFill>
                <a:latin typeface="Calibri"/>
                <a:ea typeface="Calibri"/>
                <a:cs typeface="Calibri"/>
                <a:sym typeface="Calibri"/>
              </a:endParaRPr>
            </a:p>
          </p:txBody>
        </p:sp>
        <p:sp>
          <p:nvSpPr>
            <p:cNvPr id="72" name="Google Shape;411;p21">
              <a:extLst>
                <a:ext uri="{FF2B5EF4-FFF2-40B4-BE49-F238E27FC236}">
                  <a16:creationId xmlns:a16="http://schemas.microsoft.com/office/drawing/2014/main" id="{C3FBA45B-D457-3B48-A1E8-C05FA947E79C}"/>
                </a:ext>
              </a:extLst>
            </p:cNvPr>
            <p:cNvSpPr/>
            <p:nvPr/>
          </p:nvSpPr>
          <p:spPr>
            <a:xfrm>
              <a:off x="7842595" y="4261186"/>
              <a:ext cx="310805" cy="163444"/>
            </a:xfrm>
            <a:custGeom>
              <a:avLst/>
              <a:gdLst/>
              <a:ahLst/>
              <a:cxnLst/>
              <a:rect l="l" t="t" r="r" b="b"/>
              <a:pathLst>
                <a:path w="424069" h="231259" extrusionOk="0">
                  <a:moveTo>
                    <a:pt x="0" y="97605"/>
                  </a:moveTo>
                  <a:cubicBezTo>
                    <a:pt x="93869" y="40179"/>
                    <a:pt x="187739" y="-17247"/>
                    <a:pt x="225287" y="4840"/>
                  </a:cubicBezTo>
                  <a:cubicBezTo>
                    <a:pt x="262835" y="26927"/>
                    <a:pt x="192157" y="214666"/>
                    <a:pt x="225287" y="230127"/>
                  </a:cubicBezTo>
                  <a:cubicBezTo>
                    <a:pt x="258417" y="245588"/>
                    <a:pt x="424069" y="97605"/>
                    <a:pt x="424069" y="97605"/>
                  </a:cubicBezTo>
                  <a:lnTo>
                    <a:pt x="424069" y="97605"/>
                  </a:lnTo>
                </a:path>
              </a:pathLst>
            </a:cu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1" b="1">
                <a:solidFill>
                  <a:schemeClr val="lt1"/>
                </a:solidFill>
                <a:latin typeface="Calibri"/>
                <a:ea typeface="Calibri"/>
                <a:cs typeface="Calibri"/>
                <a:sym typeface="Calibri"/>
              </a:endParaRPr>
            </a:p>
          </p:txBody>
        </p:sp>
        <p:sp>
          <p:nvSpPr>
            <p:cNvPr id="73" name="Google Shape;412;p21">
              <a:extLst>
                <a:ext uri="{FF2B5EF4-FFF2-40B4-BE49-F238E27FC236}">
                  <a16:creationId xmlns:a16="http://schemas.microsoft.com/office/drawing/2014/main" id="{D2686448-253A-4F43-8DC5-4449D73C0587}"/>
                </a:ext>
              </a:extLst>
            </p:cNvPr>
            <p:cNvSpPr txBox="1"/>
            <p:nvPr/>
          </p:nvSpPr>
          <p:spPr>
            <a:xfrm>
              <a:off x="6810370" y="1838980"/>
              <a:ext cx="144738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Calibri"/>
                  <a:ea typeface="Calibri"/>
                  <a:cs typeface="Calibri"/>
                  <a:sym typeface="Calibri"/>
                </a:rPr>
                <a:t>New genome</a:t>
              </a:r>
              <a:endParaRPr/>
            </a:p>
          </p:txBody>
        </p:sp>
      </p:grpSp>
      <p:cxnSp>
        <p:nvCxnSpPr>
          <p:cNvPr id="74" name="Google Shape;413;p21">
            <a:extLst>
              <a:ext uri="{FF2B5EF4-FFF2-40B4-BE49-F238E27FC236}">
                <a16:creationId xmlns:a16="http://schemas.microsoft.com/office/drawing/2014/main" id="{B2B166E3-0BA9-E546-BCB8-72F24C57E791}"/>
              </a:ext>
            </a:extLst>
          </p:cNvPr>
          <p:cNvCxnSpPr>
            <a:stCxn id="54" idx="4"/>
            <a:endCxn id="22" idx="1"/>
          </p:cNvCxnSpPr>
          <p:nvPr/>
        </p:nvCxnSpPr>
        <p:spPr>
          <a:xfrm rot="10800000" flipH="1">
            <a:off x="3383483" y="2059903"/>
            <a:ext cx="441900" cy="1593300"/>
          </a:xfrm>
          <a:prstGeom prst="straightConnector1">
            <a:avLst/>
          </a:prstGeom>
          <a:noFill/>
          <a:ln w="25400" cap="flat" cmpd="sng">
            <a:solidFill>
              <a:schemeClr val="accent1"/>
            </a:solidFill>
            <a:prstDash val="solid"/>
            <a:round/>
            <a:headEnd type="none" w="sm" len="sm"/>
            <a:tailEnd type="stealth" w="med" len="med"/>
          </a:ln>
          <a:effectLst>
            <a:outerShdw blurRad="40000" dist="20000" dir="5400000" rotWithShape="0">
              <a:srgbClr val="000000">
                <a:alpha val="37647"/>
              </a:srgbClr>
            </a:outerShdw>
          </a:effectLst>
        </p:spPr>
      </p:cxnSp>
      <p:cxnSp>
        <p:nvCxnSpPr>
          <p:cNvPr id="75" name="Google Shape;414;p21">
            <a:extLst>
              <a:ext uri="{FF2B5EF4-FFF2-40B4-BE49-F238E27FC236}">
                <a16:creationId xmlns:a16="http://schemas.microsoft.com/office/drawing/2014/main" id="{E9A44539-0F93-334E-81C8-C93CF997D0A3}"/>
              </a:ext>
            </a:extLst>
          </p:cNvPr>
          <p:cNvCxnSpPr>
            <a:cxnSpLocks/>
            <a:stCxn id="54" idx="4"/>
            <a:endCxn id="15" idx="1"/>
          </p:cNvCxnSpPr>
          <p:nvPr/>
        </p:nvCxnSpPr>
        <p:spPr>
          <a:xfrm rot="10800000" flipH="1">
            <a:off x="3383483" y="3645103"/>
            <a:ext cx="460800" cy="8100"/>
          </a:xfrm>
          <a:prstGeom prst="straightConnector1">
            <a:avLst/>
          </a:prstGeom>
          <a:noFill/>
          <a:ln w="25400" cap="flat" cmpd="sng">
            <a:solidFill>
              <a:schemeClr val="accent1"/>
            </a:solidFill>
            <a:prstDash val="solid"/>
            <a:round/>
            <a:headEnd type="none" w="sm" len="sm"/>
            <a:tailEnd type="stealth" w="med" len="med"/>
          </a:ln>
          <a:effectLst>
            <a:outerShdw blurRad="40000" dist="20000" dir="5400000" rotWithShape="0">
              <a:srgbClr val="000000">
                <a:alpha val="37647"/>
              </a:srgbClr>
            </a:outerShdw>
          </a:effectLst>
        </p:spPr>
      </p:cxnSp>
      <p:cxnSp>
        <p:nvCxnSpPr>
          <p:cNvPr id="76" name="Google Shape;415;p21">
            <a:extLst>
              <a:ext uri="{FF2B5EF4-FFF2-40B4-BE49-F238E27FC236}">
                <a16:creationId xmlns:a16="http://schemas.microsoft.com/office/drawing/2014/main" id="{ED5D56B8-9FE5-F049-AD47-F936B7DDA17A}"/>
              </a:ext>
            </a:extLst>
          </p:cNvPr>
          <p:cNvCxnSpPr>
            <a:cxnSpLocks/>
            <a:stCxn id="54" idx="4"/>
            <a:endCxn id="51" idx="1"/>
          </p:cNvCxnSpPr>
          <p:nvPr/>
        </p:nvCxnSpPr>
        <p:spPr>
          <a:xfrm>
            <a:off x="3383483" y="3653203"/>
            <a:ext cx="460800" cy="1520700"/>
          </a:xfrm>
          <a:prstGeom prst="straightConnector1">
            <a:avLst/>
          </a:prstGeom>
          <a:noFill/>
          <a:ln w="25400" cap="flat" cmpd="sng">
            <a:solidFill>
              <a:schemeClr val="accent1"/>
            </a:solidFill>
            <a:prstDash val="solid"/>
            <a:round/>
            <a:headEnd type="none" w="sm" len="sm"/>
            <a:tailEnd type="stealth" w="med" len="med"/>
          </a:ln>
          <a:effectLst>
            <a:outerShdw blurRad="40000" dist="20000" dir="5400000" rotWithShape="0">
              <a:srgbClr val="000000">
                <a:alpha val="37647"/>
              </a:srgbClr>
            </a:outerShdw>
          </a:effectLst>
        </p:spPr>
      </p:cxnSp>
      <p:sp>
        <p:nvSpPr>
          <p:cNvPr id="77" name="Google Shape;416;p21">
            <a:extLst>
              <a:ext uri="{FF2B5EF4-FFF2-40B4-BE49-F238E27FC236}">
                <a16:creationId xmlns:a16="http://schemas.microsoft.com/office/drawing/2014/main" id="{6C1D2E26-FB38-8441-B9A2-5DCFF88557CF}"/>
              </a:ext>
            </a:extLst>
          </p:cNvPr>
          <p:cNvSpPr txBox="1"/>
          <p:nvPr/>
        </p:nvSpPr>
        <p:spPr>
          <a:xfrm>
            <a:off x="3825324" y="1136440"/>
            <a:ext cx="3888968" cy="36929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dirty="0">
                <a:solidFill>
                  <a:srgbClr val="FF0000"/>
                </a:solidFill>
                <a:latin typeface="Calibri"/>
                <a:ea typeface="Calibri"/>
                <a:cs typeface="Calibri"/>
                <a:sym typeface="Calibri"/>
              </a:rPr>
              <a:t>BLAST vs. </a:t>
            </a:r>
            <a:r>
              <a:rPr lang="en-US" sz="1800" b="1" dirty="0" err="1">
                <a:solidFill>
                  <a:srgbClr val="FF0000"/>
                </a:solidFill>
                <a:latin typeface="Calibri"/>
                <a:ea typeface="Calibri"/>
                <a:cs typeface="Calibri"/>
                <a:sym typeface="Calibri"/>
              </a:rPr>
              <a:t>CAZy</a:t>
            </a:r>
            <a:r>
              <a:rPr lang="en-US" sz="1800" b="1" dirty="0">
                <a:solidFill>
                  <a:srgbClr val="FF0000"/>
                </a:solidFill>
                <a:latin typeface="Calibri"/>
                <a:ea typeface="Calibri"/>
                <a:cs typeface="Calibri"/>
                <a:sym typeface="Calibri"/>
              </a:rPr>
              <a:t> (before 2012) </a:t>
            </a:r>
            <a:endParaRPr dirty="0"/>
          </a:p>
        </p:txBody>
      </p:sp>
      <p:sp>
        <p:nvSpPr>
          <p:cNvPr id="78" name="Google Shape;417;p21">
            <a:extLst>
              <a:ext uri="{FF2B5EF4-FFF2-40B4-BE49-F238E27FC236}">
                <a16:creationId xmlns:a16="http://schemas.microsoft.com/office/drawing/2014/main" id="{3D28FB54-81F8-DF46-9E9E-AD3890774F87}"/>
              </a:ext>
            </a:extLst>
          </p:cNvPr>
          <p:cNvSpPr txBox="1"/>
          <p:nvPr/>
        </p:nvSpPr>
        <p:spPr>
          <a:xfrm>
            <a:off x="3854740" y="2713687"/>
            <a:ext cx="3561405" cy="36929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dirty="0">
                <a:solidFill>
                  <a:srgbClr val="FF0000"/>
                </a:solidFill>
                <a:latin typeface="Calibri"/>
                <a:ea typeface="Calibri"/>
                <a:cs typeface="Calibri"/>
                <a:sym typeface="Calibri"/>
              </a:rPr>
              <a:t>HMMER vs. </a:t>
            </a:r>
            <a:r>
              <a:rPr lang="en-US" sz="1800" b="1" dirty="0" err="1">
                <a:solidFill>
                  <a:srgbClr val="FF0000"/>
                </a:solidFill>
                <a:latin typeface="Calibri"/>
                <a:ea typeface="Calibri"/>
                <a:cs typeface="Calibri"/>
                <a:sym typeface="Calibri"/>
              </a:rPr>
              <a:t>dbCAN</a:t>
            </a:r>
            <a:r>
              <a:rPr lang="en-US" sz="1800" b="1" dirty="0">
                <a:solidFill>
                  <a:srgbClr val="FF0000"/>
                </a:solidFill>
                <a:latin typeface="Calibri"/>
                <a:ea typeface="Calibri"/>
                <a:cs typeface="Calibri"/>
                <a:sym typeface="Calibri"/>
              </a:rPr>
              <a:t> (after 2012)</a:t>
            </a:r>
            <a:endParaRPr dirty="0"/>
          </a:p>
        </p:txBody>
      </p:sp>
      <p:sp>
        <p:nvSpPr>
          <p:cNvPr id="79" name="Google Shape;418;p21">
            <a:extLst>
              <a:ext uri="{FF2B5EF4-FFF2-40B4-BE49-F238E27FC236}">
                <a16:creationId xmlns:a16="http://schemas.microsoft.com/office/drawing/2014/main" id="{C86DDBD9-FA4E-F249-9B08-DC0DD36D8EDA}"/>
              </a:ext>
            </a:extLst>
          </p:cNvPr>
          <p:cNvSpPr txBox="1"/>
          <p:nvPr/>
        </p:nvSpPr>
        <p:spPr>
          <a:xfrm>
            <a:off x="3854741" y="4250489"/>
            <a:ext cx="3670212" cy="36929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dirty="0" err="1">
                <a:solidFill>
                  <a:srgbClr val="FF0000"/>
                </a:solidFill>
                <a:latin typeface="Calibri"/>
                <a:ea typeface="Calibri"/>
                <a:cs typeface="Calibri"/>
                <a:sym typeface="Calibri"/>
              </a:rPr>
              <a:t>eCAMI</a:t>
            </a:r>
            <a:r>
              <a:rPr lang="en-US" sz="1800" b="1" dirty="0">
                <a:solidFill>
                  <a:srgbClr val="FF0000"/>
                </a:solidFill>
                <a:latin typeface="Calibri"/>
                <a:ea typeface="Calibri"/>
                <a:cs typeface="Calibri"/>
                <a:sym typeface="Calibri"/>
              </a:rPr>
              <a:t> (after 2017)</a:t>
            </a:r>
            <a:endParaRPr dirty="0"/>
          </a:p>
        </p:txBody>
      </p:sp>
      <p:grpSp>
        <p:nvGrpSpPr>
          <p:cNvPr id="80" name="Google Shape;419;p21">
            <a:extLst>
              <a:ext uri="{FF2B5EF4-FFF2-40B4-BE49-F238E27FC236}">
                <a16:creationId xmlns:a16="http://schemas.microsoft.com/office/drawing/2014/main" id="{F736D70D-0A0C-D846-875D-D9B5FAFFD727}"/>
              </a:ext>
            </a:extLst>
          </p:cNvPr>
          <p:cNvGrpSpPr/>
          <p:nvPr/>
        </p:nvGrpSpPr>
        <p:grpSpPr>
          <a:xfrm>
            <a:off x="8587680" y="2067963"/>
            <a:ext cx="1583928" cy="2743456"/>
            <a:chOff x="6756400" y="1826280"/>
            <a:chExt cx="1583928" cy="2743456"/>
          </a:xfrm>
        </p:grpSpPr>
        <p:sp>
          <p:nvSpPr>
            <p:cNvPr id="81" name="Google Shape;420;p21">
              <a:extLst>
                <a:ext uri="{FF2B5EF4-FFF2-40B4-BE49-F238E27FC236}">
                  <a16:creationId xmlns:a16="http://schemas.microsoft.com/office/drawing/2014/main" id="{ACDAE928-AE63-964B-8B34-B42B312A7407}"/>
                </a:ext>
              </a:extLst>
            </p:cNvPr>
            <p:cNvSpPr/>
            <p:nvPr/>
          </p:nvSpPr>
          <p:spPr>
            <a:xfrm>
              <a:off x="6756400" y="2240062"/>
              <a:ext cx="1583928" cy="2329674"/>
            </a:xfrm>
            <a:prstGeom prst="can">
              <a:avLst>
                <a:gd name="adj" fmla="val 25000"/>
              </a:avLst>
            </a:prstGeom>
            <a:noFill/>
            <a:ln w="25400" cap="flat" cmpd="sng">
              <a:solidFill>
                <a:srgbClr val="4A7DBA"/>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2" name="Google Shape;421;p21">
              <a:extLst>
                <a:ext uri="{FF2B5EF4-FFF2-40B4-BE49-F238E27FC236}">
                  <a16:creationId xmlns:a16="http://schemas.microsoft.com/office/drawing/2014/main" id="{C0BB1579-EBBD-A843-8182-3D254E499512}"/>
                </a:ext>
              </a:extLst>
            </p:cNvPr>
            <p:cNvSpPr/>
            <p:nvPr/>
          </p:nvSpPr>
          <p:spPr>
            <a:xfrm>
              <a:off x="6882279" y="3362524"/>
              <a:ext cx="310805" cy="163444"/>
            </a:xfrm>
            <a:custGeom>
              <a:avLst/>
              <a:gdLst/>
              <a:ahLst/>
              <a:cxnLst/>
              <a:rect l="l" t="t" r="r" b="b"/>
              <a:pathLst>
                <a:path w="424069" h="231259" extrusionOk="0">
                  <a:moveTo>
                    <a:pt x="0" y="97605"/>
                  </a:moveTo>
                  <a:cubicBezTo>
                    <a:pt x="93869" y="40179"/>
                    <a:pt x="187739" y="-17247"/>
                    <a:pt x="225287" y="4840"/>
                  </a:cubicBezTo>
                  <a:cubicBezTo>
                    <a:pt x="262835" y="26927"/>
                    <a:pt x="192157" y="214666"/>
                    <a:pt x="225287" y="230127"/>
                  </a:cubicBezTo>
                  <a:cubicBezTo>
                    <a:pt x="258417" y="245588"/>
                    <a:pt x="424069" y="97605"/>
                    <a:pt x="424069" y="97605"/>
                  </a:cubicBezTo>
                  <a:lnTo>
                    <a:pt x="424069" y="97605"/>
                  </a:lnTo>
                </a:path>
              </a:pathLst>
            </a:cu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1">
                <a:solidFill>
                  <a:schemeClr val="lt1"/>
                </a:solidFill>
                <a:latin typeface="Calibri"/>
                <a:ea typeface="Calibri"/>
                <a:cs typeface="Calibri"/>
                <a:sym typeface="Calibri"/>
              </a:endParaRPr>
            </a:p>
          </p:txBody>
        </p:sp>
        <p:sp>
          <p:nvSpPr>
            <p:cNvPr id="83" name="Google Shape;422;p21">
              <a:extLst>
                <a:ext uri="{FF2B5EF4-FFF2-40B4-BE49-F238E27FC236}">
                  <a16:creationId xmlns:a16="http://schemas.microsoft.com/office/drawing/2014/main" id="{B4BF540B-8AC0-7046-B896-6855E307624B}"/>
                </a:ext>
              </a:extLst>
            </p:cNvPr>
            <p:cNvSpPr/>
            <p:nvPr/>
          </p:nvSpPr>
          <p:spPr>
            <a:xfrm>
              <a:off x="6882279" y="3675330"/>
              <a:ext cx="310805" cy="163444"/>
            </a:xfrm>
            <a:custGeom>
              <a:avLst/>
              <a:gdLst/>
              <a:ahLst/>
              <a:cxnLst/>
              <a:rect l="l" t="t" r="r" b="b"/>
              <a:pathLst>
                <a:path w="424069" h="231259" extrusionOk="0">
                  <a:moveTo>
                    <a:pt x="0" y="97605"/>
                  </a:moveTo>
                  <a:cubicBezTo>
                    <a:pt x="93869" y="40179"/>
                    <a:pt x="187739" y="-17247"/>
                    <a:pt x="225287" y="4840"/>
                  </a:cubicBezTo>
                  <a:cubicBezTo>
                    <a:pt x="262835" y="26927"/>
                    <a:pt x="192157" y="214666"/>
                    <a:pt x="225287" y="230127"/>
                  </a:cubicBezTo>
                  <a:cubicBezTo>
                    <a:pt x="258417" y="245588"/>
                    <a:pt x="424069" y="97605"/>
                    <a:pt x="424069" y="97605"/>
                  </a:cubicBezTo>
                  <a:lnTo>
                    <a:pt x="424069" y="97605"/>
                  </a:lnTo>
                </a:path>
              </a:pathLst>
            </a:cu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1" b="1">
                <a:solidFill>
                  <a:schemeClr val="lt1"/>
                </a:solidFill>
                <a:latin typeface="Calibri"/>
                <a:ea typeface="Calibri"/>
                <a:cs typeface="Calibri"/>
                <a:sym typeface="Calibri"/>
              </a:endParaRPr>
            </a:p>
          </p:txBody>
        </p:sp>
        <p:sp>
          <p:nvSpPr>
            <p:cNvPr id="84" name="Google Shape;423;p21">
              <a:extLst>
                <a:ext uri="{FF2B5EF4-FFF2-40B4-BE49-F238E27FC236}">
                  <a16:creationId xmlns:a16="http://schemas.microsoft.com/office/drawing/2014/main" id="{322FD462-A18E-5248-B965-EC1F5FE4A581}"/>
                </a:ext>
              </a:extLst>
            </p:cNvPr>
            <p:cNvSpPr/>
            <p:nvPr/>
          </p:nvSpPr>
          <p:spPr>
            <a:xfrm>
              <a:off x="7345484" y="2740361"/>
              <a:ext cx="310805" cy="163444"/>
            </a:xfrm>
            <a:custGeom>
              <a:avLst/>
              <a:gdLst/>
              <a:ahLst/>
              <a:cxnLst/>
              <a:rect l="l" t="t" r="r" b="b"/>
              <a:pathLst>
                <a:path w="424069" h="231259" extrusionOk="0">
                  <a:moveTo>
                    <a:pt x="0" y="97605"/>
                  </a:moveTo>
                  <a:cubicBezTo>
                    <a:pt x="93869" y="40179"/>
                    <a:pt x="187739" y="-17247"/>
                    <a:pt x="225287" y="4840"/>
                  </a:cubicBezTo>
                  <a:cubicBezTo>
                    <a:pt x="262835" y="26927"/>
                    <a:pt x="192157" y="214666"/>
                    <a:pt x="225287" y="230127"/>
                  </a:cubicBezTo>
                  <a:cubicBezTo>
                    <a:pt x="258417" y="245588"/>
                    <a:pt x="424069" y="97605"/>
                    <a:pt x="424069" y="97605"/>
                  </a:cubicBezTo>
                  <a:lnTo>
                    <a:pt x="424069" y="97605"/>
                  </a:lnTo>
                </a:path>
              </a:pathLst>
            </a:cu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1">
                <a:solidFill>
                  <a:schemeClr val="lt1"/>
                </a:solidFill>
                <a:latin typeface="Calibri"/>
                <a:ea typeface="Calibri"/>
                <a:cs typeface="Calibri"/>
                <a:sym typeface="Calibri"/>
              </a:endParaRPr>
            </a:p>
          </p:txBody>
        </p:sp>
        <p:sp>
          <p:nvSpPr>
            <p:cNvPr id="85" name="Google Shape;424;p21">
              <a:extLst>
                <a:ext uri="{FF2B5EF4-FFF2-40B4-BE49-F238E27FC236}">
                  <a16:creationId xmlns:a16="http://schemas.microsoft.com/office/drawing/2014/main" id="{69F035A1-1F7D-2F4A-8B4D-9E52E29F0534}"/>
                </a:ext>
              </a:extLst>
            </p:cNvPr>
            <p:cNvSpPr/>
            <p:nvPr/>
          </p:nvSpPr>
          <p:spPr>
            <a:xfrm>
              <a:off x="7345484" y="3052271"/>
              <a:ext cx="310805" cy="163444"/>
            </a:xfrm>
            <a:custGeom>
              <a:avLst/>
              <a:gdLst/>
              <a:ahLst/>
              <a:cxnLst/>
              <a:rect l="l" t="t" r="r" b="b"/>
              <a:pathLst>
                <a:path w="424069" h="231259" extrusionOk="0">
                  <a:moveTo>
                    <a:pt x="0" y="97605"/>
                  </a:moveTo>
                  <a:cubicBezTo>
                    <a:pt x="93869" y="40179"/>
                    <a:pt x="187739" y="-17247"/>
                    <a:pt x="225287" y="4840"/>
                  </a:cubicBezTo>
                  <a:cubicBezTo>
                    <a:pt x="262835" y="26927"/>
                    <a:pt x="192157" y="214666"/>
                    <a:pt x="225287" y="230127"/>
                  </a:cubicBezTo>
                  <a:cubicBezTo>
                    <a:pt x="258417" y="245588"/>
                    <a:pt x="424069" y="97605"/>
                    <a:pt x="424069" y="97605"/>
                  </a:cubicBezTo>
                  <a:lnTo>
                    <a:pt x="424069" y="97605"/>
                  </a:lnTo>
                </a:path>
              </a:pathLst>
            </a:cu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1">
                <a:solidFill>
                  <a:schemeClr val="lt1"/>
                </a:solidFill>
                <a:latin typeface="Calibri"/>
                <a:ea typeface="Calibri"/>
                <a:cs typeface="Calibri"/>
                <a:sym typeface="Calibri"/>
              </a:endParaRPr>
            </a:p>
          </p:txBody>
        </p:sp>
        <p:sp>
          <p:nvSpPr>
            <p:cNvPr id="86" name="Google Shape;425;p21">
              <a:extLst>
                <a:ext uri="{FF2B5EF4-FFF2-40B4-BE49-F238E27FC236}">
                  <a16:creationId xmlns:a16="http://schemas.microsoft.com/office/drawing/2014/main" id="{3F0C2C0D-8830-3247-82B2-00D436EE1490}"/>
                </a:ext>
              </a:extLst>
            </p:cNvPr>
            <p:cNvSpPr/>
            <p:nvPr/>
          </p:nvSpPr>
          <p:spPr>
            <a:xfrm>
              <a:off x="7829895" y="3052271"/>
              <a:ext cx="310805" cy="163444"/>
            </a:xfrm>
            <a:custGeom>
              <a:avLst/>
              <a:gdLst/>
              <a:ahLst/>
              <a:cxnLst/>
              <a:rect l="l" t="t" r="r" b="b"/>
              <a:pathLst>
                <a:path w="424069" h="231259" extrusionOk="0">
                  <a:moveTo>
                    <a:pt x="0" y="97605"/>
                  </a:moveTo>
                  <a:cubicBezTo>
                    <a:pt x="93869" y="40179"/>
                    <a:pt x="187739" y="-17247"/>
                    <a:pt x="225287" y="4840"/>
                  </a:cubicBezTo>
                  <a:cubicBezTo>
                    <a:pt x="262835" y="26927"/>
                    <a:pt x="192157" y="214666"/>
                    <a:pt x="225287" y="230127"/>
                  </a:cubicBezTo>
                  <a:cubicBezTo>
                    <a:pt x="258417" y="245588"/>
                    <a:pt x="424069" y="97605"/>
                    <a:pt x="424069" y="97605"/>
                  </a:cubicBezTo>
                  <a:lnTo>
                    <a:pt x="424069" y="97605"/>
                  </a:lnTo>
                </a:path>
              </a:pathLst>
            </a:cu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1">
                <a:solidFill>
                  <a:schemeClr val="lt1"/>
                </a:solidFill>
                <a:latin typeface="Calibri"/>
                <a:ea typeface="Calibri"/>
                <a:cs typeface="Calibri"/>
                <a:sym typeface="Calibri"/>
              </a:endParaRPr>
            </a:p>
          </p:txBody>
        </p:sp>
        <p:sp>
          <p:nvSpPr>
            <p:cNvPr id="87" name="Google Shape;426;p21">
              <a:extLst>
                <a:ext uri="{FF2B5EF4-FFF2-40B4-BE49-F238E27FC236}">
                  <a16:creationId xmlns:a16="http://schemas.microsoft.com/office/drawing/2014/main" id="{2EE6B8C2-DCC3-9B48-ACF4-F1A292CEF991}"/>
                </a:ext>
              </a:extLst>
            </p:cNvPr>
            <p:cNvSpPr/>
            <p:nvPr/>
          </p:nvSpPr>
          <p:spPr>
            <a:xfrm>
              <a:off x="6894979" y="4272230"/>
              <a:ext cx="310805" cy="163444"/>
            </a:xfrm>
            <a:custGeom>
              <a:avLst/>
              <a:gdLst/>
              <a:ahLst/>
              <a:cxnLst/>
              <a:rect l="l" t="t" r="r" b="b"/>
              <a:pathLst>
                <a:path w="424069" h="231259" extrusionOk="0">
                  <a:moveTo>
                    <a:pt x="0" y="97605"/>
                  </a:moveTo>
                  <a:cubicBezTo>
                    <a:pt x="93869" y="40179"/>
                    <a:pt x="187739" y="-17247"/>
                    <a:pt x="225287" y="4840"/>
                  </a:cubicBezTo>
                  <a:cubicBezTo>
                    <a:pt x="262835" y="26927"/>
                    <a:pt x="192157" y="214666"/>
                    <a:pt x="225287" y="230127"/>
                  </a:cubicBezTo>
                  <a:cubicBezTo>
                    <a:pt x="258417" y="245588"/>
                    <a:pt x="424069" y="97605"/>
                    <a:pt x="424069" y="97605"/>
                  </a:cubicBezTo>
                  <a:lnTo>
                    <a:pt x="424069" y="97605"/>
                  </a:lnTo>
                </a:path>
              </a:pathLst>
            </a:cu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1" b="1">
                <a:solidFill>
                  <a:schemeClr val="lt1"/>
                </a:solidFill>
                <a:latin typeface="Calibri"/>
                <a:ea typeface="Calibri"/>
                <a:cs typeface="Calibri"/>
                <a:sym typeface="Calibri"/>
              </a:endParaRPr>
            </a:p>
          </p:txBody>
        </p:sp>
        <p:sp>
          <p:nvSpPr>
            <p:cNvPr id="88" name="Google Shape;427;p21">
              <a:extLst>
                <a:ext uri="{FF2B5EF4-FFF2-40B4-BE49-F238E27FC236}">
                  <a16:creationId xmlns:a16="http://schemas.microsoft.com/office/drawing/2014/main" id="{B50EB468-6979-CF41-89F2-15060BDEADEF}"/>
                </a:ext>
              </a:extLst>
            </p:cNvPr>
            <p:cNvSpPr/>
            <p:nvPr/>
          </p:nvSpPr>
          <p:spPr>
            <a:xfrm>
              <a:off x="7358184" y="3948380"/>
              <a:ext cx="310805" cy="163444"/>
            </a:xfrm>
            <a:custGeom>
              <a:avLst/>
              <a:gdLst/>
              <a:ahLst/>
              <a:cxnLst/>
              <a:rect l="l" t="t" r="r" b="b"/>
              <a:pathLst>
                <a:path w="424069" h="231259" extrusionOk="0">
                  <a:moveTo>
                    <a:pt x="0" y="97605"/>
                  </a:moveTo>
                  <a:cubicBezTo>
                    <a:pt x="93869" y="40179"/>
                    <a:pt x="187739" y="-17247"/>
                    <a:pt x="225287" y="4840"/>
                  </a:cubicBezTo>
                  <a:cubicBezTo>
                    <a:pt x="262835" y="26927"/>
                    <a:pt x="192157" y="214666"/>
                    <a:pt x="225287" y="230127"/>
                  </a:cubicBezTo>
                  <a:cubicBezTo>
                    <a:pt x="258417" y="245588"/>
                    <a:pt x="424069" y="97605"/>
                    <a:pt x="424069" y="97605"/>
                  </a:cubicBezTo>
                  <a:lnTo>
                    <a:pt x="424069" y="97605"/>
                  </a:lnTo>
                </a:path>
              </a:pathLst>
            </a:cu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1">
                <a:solidFill>
                  <a:schemeClr val="lt1"/>
                </a:solidFill>
                <a:latin typeface="Calibri"/>
                <a:ea typeface="Calibri"/>
                <a:cs typeface="Calibri"/>
                <a:sym typeface="Calibri"/>
              </a:endParaRPr>
            </a:p>
          </p:txBody>
        </p:sp>
        <p:sp>
          <p:nvSpPr>
            <p:cNvPr id="89" name="Google Shape;428;p21">
              <a:extLst>
                <a:ext uri="{FF2B5EF4-FFF2-40B4-BE49-F238E27FC236}">
                  <a16:creationId xmlns:a16="http://schemas.microsoft.com/office/drawing/2014/main" id="{CD962470-AB41-CE46-B885-FF5E2ECECDCB}"/>
                </a:ext>
              </a:extLst>
            </p:cNvPr>
            <p:cNvSpPr/>
            <p:nvPr/>
          </p:nvSpPr>
          <p:spPr>
            <a:xfrm>
              <a:off x="7842595" y="3948380"/>
              <a:ext cx="310805" cy="163444"/>
            </a:xfrm>
            <a:custGeom>
              <a:avLst/>
              <a:gdLst/>
              <a:ahLst/>
              <a:cxnLst/>
              <a:rect l="l" t="t" r="r" b="b"/>
              <a:pathLst>
                <a:path w="424069" h="231259" extrusionOk="0">
                  <a:moveTo>
                    <a:pt x="0" y="97605"/>
                  </a:moveTo>
                  <a:cubicBezTo>
                    <a:pt x="93869" y="40179"/>
                    <a:pt x="187739" y="-17247"/>
                    <a:pt x="225287" y="4840"/>
                  </a:cubicBezTo>
                  <a:cubicBezTo>
                    <a:pt x="262835" y="26927"/>
                    <a:pt x="192157" y="214666"/>
                    <a:pt x="225287" y="230127"/>
                  </a:cubicBezTo>
                  <a:cubicBezTo>
                    <a:pt x="258417" y="245588"/>
                    <a:pt x="424069" y="97605"/>
                    <a:pt x="424069" y="97605"/>
                  </a:cubicBezTo>
                  <a:lnTo>
                    <a:pt x="424069" y="97605"/>
                  </a:lnTo>
                </a:path>
              </a:pathLst>
            </a:cu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1">
                <a:solidFill>
                  <a:schemeClr val="lt1"/>
                </a:solidFill>
                <a:latin typeface="Calibri"/>
                <a:ea typeface="Calibri"/>
                <a:cs typeface="Calibri"/>
                <a:sym typeface="Calibri"/>
              </a:endParaRPr>
            </a:p>
          </p:txBody>
        </p:sp>
        <p:sp>
          <p:nvSpPr>
            <p:cNvPr id="90" name="Google Shape;429;p21">
              <a:extLst>
                <a:ext uri="{FF2B5EF4-FFF2-40B4-BE49-F238E27FC236}">
                  <a16:creationId xmlns:a16="http://schemas.microsoft.com/office/drawing/2014/main" id="{6FD6243D-4F0B-A742-996C-498020B3445B}"/>
                </a:ext>
              </a:extLst>
            </p:cNvPr>
            <p:cNvSpPr txBox="1"/>
            <p:nvPr/>
          </p:nvSpPr>
          <p:spPr>
            <a:xfrm>
              <a:off x="6950070" y="1826280"/>
              <a:ext cx="105593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Calibri"/>
                  <a:ea typeface="Calibri"/>
                  <a:cs typeface="Calibri"/>
                  <a:sym typeface="Calibri"/>
                </a:rPr>
                <a:t>CAZymes</a:t>
              </a:r>
              <a:endParaRPr sz="1800" b="1">
                <a:solidFill>
                  <a:schemeClr val="dk1"/>
                </a:solidFill>
                <a:latin typeface="Calibri"/>
                <a:ea typeface="Calibri"/>
                <a:cs typeface="Calibri"/>
                <a:sym typeface="Calibri"/>
              </a:endParaRPr>
            </a:p>
          </p:txBody>
        </p:sp>
      </p:grpSp>
      <p:cxnSp>
        <p:nvCxnSpPr>
          <p:cNvPr id="91" name="Google Shape;430;p21">
            <a:extLst>
              <a:ext uri="{FF2B5EF4-FFF2-40B4-BE49-F238E27FC236}">
                <a16:creationId xmlns:a16="http://schemas.microsoft.com/office/drawing/2014/main" id="{0CEFAC24-373E-0044-8F2D-72CE88CE461D}"/>
              </a:ext>
            </a:extLst>
          </p:cNvPr>
          <p:cNvCxnSpPr>
            <a:cxnSpLocks/>
            <a:stCxn id="22" idx="3"/>
            <a:endCxn id="81" idx="2"/>
          </p:cNvCxnSpPr>
          <p:nvPr/>
        </p:nvCxnSpPr>
        <p:spPr>
          <a:xfrm>
            <a:off x="7947465" y="2059810"/>
            <a:ext cx="640200" cy="1586700"/>
          </a:xfrm>
          <a:prstGeom prst="straightConnector1">
            <a:avLst/>
          </a:prstGeom>
          <a:noFill/>
          <a:ln w="25400" cap="flat" cmpd="sng">
            <a:solidFill>
              <a:schemeClr val="accent1"/>
            </a:solidFill>
            <a:prstDash val="solid"/>
            <a:round/>
            <a:headEnd type="none" w="sm" len="sm"/>
            <a:tailEnd type="stealth" w="med" len="med"/>
          </a:ln>
          <a:effectLst>
            <a:outerShdw blurRad="40000" dist="20000" dir="5400000" rotWithShape="0">
              <a:srgbClr val="000000">
                <a:alpha val="37647"/>
              </a:srgbClr>
            </a:outerShdw>
          </a:effectLst>
        </p:spPr>
      </p:cxnSp>
      <p:cxnSp>
        <p:nvCxnSpPr>
          <p:cNvPr id="92" name="Google Shape;431;p21">
            <a:extLst>
              <a:ext uri="{FF2B5EF4-FFF2-40B4-BE49-F238E27FC236}">
                <a16:creationId xmlns:a16="http://schemas.microsoft.com/office/drawing/2014/main" id="{8745728C-E6A8-1A43-B220-A423F95BEC0D}"/>
              </a:ext>
            </a:extLst>
          </p:cNvPr>
          <p:cNvCxnSpPr>
            <a:cxnSpLocks/>
            <a:stCxn id="15" idx="3"/>
            <a:endCxn id="81" idx="2"/>
          </p:cNvCxnSpPr>
          <p:nvPr/>
        </p:nvCxnSpPr>
        <p:spPr>
          <a:xfrm>
            <a:off x="7966396" y="3644994"/>
            <a:ext cx="621300" cy="1500"/>
          </a:xfrm>
          <a:prstGeom prst="straightConnector1">
            <a:avLst/>
          </a:prstGeom>
          <a:noFill/>
          <a:ln w="25400" cap="flat" cmpd="sng">
            <a:solidFill>
              <a:schemeClr val="accent1"/>
            </a:solidFill>
            <a:prstDash val="solid"/>
            <a:round/>
            <a:headEnd type="none" w="sm" len="sm"/>
            <a:tailEnd type="stealth" w="med" len="med"/>
          </a:ln>
          <a:effectLst>
            <a:outerShdw blurRad="40000" dist="20000" dir="5400000" rotWithShape="0">
              <a:srgbClr val="000000">
                <a:alpha val="37647"/>
              </a:srgbClr>
            </a:outerShdw>
          </a:effectLst>
        </p:spPr>
      </p:cxnSp>
      <p:cxnSp>
        <p:nvCxnSpPr>
          <p:cNvPr id="93" name="Google Shape;432;p21">
            <a:extLst>
              <a:ext uri="{FF2B5EF4-FFF2-40B4-BE49-F238E27FC236}">
                <a16:creationId xmlns:a16="http://schemas.microsoft.com/office/drawing/2014/main" id="{B7D435E0-4795-6C49-BF50-46D2B76341AC}"/>
              </a:ext>
            </a:extLst>
          </p:cNvPr>
          <p:cNvCxnSpPr>
            <a:cxnSpLocks/>
            <a:stCxn id="51" idx="3"/>
            <a:endCxn id="81" idx="2"/>
          </p:cNvCxnSpPr>
          <p:nvPr/>
        </p:nvCxnSpPr>
        <p:spPr>
          <a:xfrm rot="10800000" flipH="1">
            <a:off x="7966396" y="3646559"/>
            <a:ext cx="621300" cy="1527300"/>
          </a:xfrm>
          <a:prstGeom prst="straightConnector1">
            <a:avLst/>
          </a:prstGeom>
          <a:noFill/>
          <a:ln w="25400" cap="flat" cmpd="sng">
            <a:solidFill>
              <a:schemeClr val="accent1"/>
            </a:solidFill>
            <a:prstDash val="solid"/>
            <a:round/>
            <a:headEnd type="none" w="sm" len="sm"/>
            <a:tailEnd type="stealth" w="med" len="med"/>
          </a:ln>
          <a:effectLst>
            <a:outerShdw blurRad="40000" dist="20000" dir="5400000" rotWithShape="0">
              <a:srgbClr val="000000">
                <a:alpha val="37647"/>
              </a:srgbClr>
            </a:outerShdw>
          </a:effectLst>
        </p:spPr>
      </p:cxnSp>
      <p:pic>
        <p:nvPicPr>
          <p:cNvPr id="94" name="Google Shape;442;p22">
            <a:extLst>
              <a:ext uri="{FF2B5EF4-FFF2-40B4-BE49-F238E27FC236}">
                <a16:creationId xmlns:a16="http://schemas.microsoft.com/office/drawing/2014/main" id="{D5EFC68F-2929-324E-9E0E-C2DA2CE8DD8E}"/>
              </a:ext>
            </a:extLst>
          </p:cNvPr>
          <p:cNvPicPr preferRelativeResize="0"/>
          <p:nvPr/>
        </p:nvPicPr>
        <p:blipFill rotWithShape="1">
          <a:blip r:embed="rId4">
            <a:alphaModFix/>
          </a:blip>
          <a:srcRect/>
          <a:stretch/>
        </p:blipFill>
        <p:spPr>
          <a:xfrm>
            <a:off x="8497715" y="2870751"/>
            <a:ext cx="1731773" cy="1801966"/>
          </a:xfrm>
          <a:prstGeom prst="rect">
            <a:avLst/>
          </a:prstGeom>
          <a:noFill/>
          <a:ln>
            <a:noFill/>
          </a:ln>
        </p:spPr>
      </p:pic>
      <p:sp>
        <p:nvSpPr>
          <p:cNvPr id="95" name="Google Shape;448;p22">
            <a:extLst>
              <a:ext uri="{FF2B5EF4-FFF2-40B4-BE49-F238E27FC236}">
                <a16:creationId xmlns:a16="http://schemas.microsoft.com/office/drawing/2014/main" id="{AFE4A4C7-2689-BD45-80FA-92113D6EA76D}"/>
              </a:ext>
            </a:extLst>
          </p:cNvPr>
          <p:cNvSpPr/>
          <p:nvPr/>
        </p:nvSpPr>
        <p:spPr>
          <a:xfrm>
            <a:off x="8888962" y="3118389"/>
            <a:ext cx="975991" cy="876519"/>
          </a:xfrm>
          <a:custGeom>
            <a:avLst/>
            <a:gdLst/>
            <a:ahLst/>
            <a:cxnLst/>
            <a:rect l="l" t="t" r="r" b="b"/>
            <a:pathLst>
              <a:path w="1554503" h="1395664" extrusionOk="0">
                <a:moveTo>
                  <a:pt x="796513" y="0"/>
                </a:moveTo>
                <a:cubicBezTo>
                  <a:pt x="780471" y="6016"/>
                  <a:pt x="717963" y="7770"/>
                  <a:pt x="700260" y="36095"/>
                </a:cubicBezTo>
                <a:cubicBezTo>
                  <a:pt x="700258" y="36097"/>
                  <a:pt x="670182" y="126330"/>
                  <a:pt x="664166" y="144379"/>
                </a:cubicBezTo>
                <a:cubicBezTo>
                  <a:pt x="660155" y="156411"/>
                  <a:pt x="659169" y="169921"/>
                  <a:pt x="652134" y="180474"/>
                </a:cubicBezTo>
                <a:cubicBezTo>
                  <a:pt x="636092" y="204537"/>
                  <a:pt x="613153" y="225228"/>
                  <a:pt x="604008" y="252664"/>
                </a:cubicBezTo>
                <a:lnTo>
                  <a:pt x="579945" y="324853"/>
                </a:lnTo>
                <a:lnTo>
                  <a:pt x="567913" y="360948"/>
                </a:lnTo>
                <a:cubicBezTo>
                  <a:pt x="563903" y="393032"/>
                  <a:pt x="559099" y="425027"/>
                  <a:pt x="555882" y="457200"/>
                </a:cubicBezTo>
                <a:cubicBezTo>
                  <a:pt x="551077" y="505253"/>
                  <a:pt x="549183" y="553581"/>
                  <a:pt x="543850" y="601579"/>
                </a:cubicBezTo>
                <a:cubicBezTo>
                  <a:pt x="541156" y="625825"/>
                  <a:pt x="542728" y="651949"/>
                  <a:pt x="531818" y="673769"/>
                </a:cubicBezTo>
                <a:cubicBezTo>
                  <a:pt x="525351" y="686702"/>
                  <a:pt x="508938" y="691959"/>
                  <a:pt x="495724" y="697832"/>
                </a:cubicBezTo>
                <a:cubicBezTo>
                  <a:pt x="472545" y="708134"/>
                  <a:pt x="423534" y="721895"/>
                  <a:pt x="423534" y="721895"/>
                </a:cubicBezTo>
                <a:cubicBezTo>
                  <a:pt x="411502" y="729916"/>
                  <a:pt x="398730" y="736925"/>
                  <a:pt x="387439" y="745958"/>
                </a:cubicBezTo>
                <a:cubicBezTo>
                  <a:pt x="327908" y="793583"/>
                  <a:pt x="401847" y="743583"/>
                  <a:pt x="339313" y="806116"/>
                </a:cubicBezTo>
                <a:cubicBezTo>
                  <a:pt x="329088" y="816341"/>
                  <a:pt x="315250" y="822158"/>
                  <a:pt x="303218" y="830179"/>
                </a:cubicBezTo>
                <a:cubicBezTo>
                  <a:pt x="296663" y="849846"/>
                  <a:pt x="286765" y="890093"/>
                  <a:pt x="267124" y="902369"/>
                </a:cubicBezTo>
                <a:cubicBezTo>
                  <a:pt x="245615" y="915812"/>
                  <a:pt x="216039" y="912362"/>
                  <a:pt x="194934" y="926432"/>
                </a:cubicBezTo>
                <a:cubicBezTo>
                  <a:pt x="113307" y="980850"/>
                  <a:pt x="143194" y="954108"/>
                  <a:pt x="98682" y="998622"/>
                </a:cubicBezTo>
                <a:cubicBezTo>
                  <a:pt x="70045" y="1084529"/>
                  <a:pt x="88688" y="1049706"/>
                  <a:pt x="50555" y="1106906"/>
                </a:cubicBezTo>
                <a:cubicBezTo>
                  <a:pt x="14049" y="1216428"/>
                  <a:pt x="70050" y="1043444"/>
                  <a:pt x="26492" y="1203158"/>
                </a:cubicBezTo>
                <a:cubicBezTo>
                  <a:pt x="19818" y="1227629"/>
                  <a:pt x="2429" y="1275348"/>
                  <a:pt x="2429" y="1275348"/>
                </a:cubicBezTo>
                <a:cubicBezTo>
                  <a:pt x="6439" y="1295401"/>
                  <a:pt x="0" y="1321046"/>
                  <a:pt x="14460" y="1335506"/>
                </a:cubicBezTo>
                <a:cubicBezTo>
                  <a:pt x="24225" y="1345271"/>
                  <a:pt x="112965" y="1366147"/>
                  <a:pt x="134776" y="1371600"/>
                </a:cubicBezTo>
                <a:lnTo>
                  <a:pt x="423534" y="1359569"/>
                </a:lnTo>
                <a:cubicBezTo>
                  <a:pt x="522033" y="1353599"/>
                  <a:pt x="505184" y="1356415"/>
                  <a:pt x="567913" y="1335506"/>
                </a:cubicBezTo>
                <a:cubicBezTo>
                  <a:pt x="637278" y="1289263"/>
                  <a:pt x="570365" y="1329299"/>
                  <a:pt x="640103" y="1299411"/>
                </a:cubicBezTo>
                <a:cubicBezTo>
                  <a:pt x="744175" y="1254808"/>
                  <a:pt x="639674" y="1291533"/>
                  <a:pt x="724324" y="1263316"/>
                </a:cubicBezTo>
                <a:cubicBezTo>
                  <a:pt x="732345" y="1251285"/>
                  <a:pt x="741920" y="1240155"/>
                  <a:pt x="748387" y="1227222"/>
                </a:cubicBezTo>
                <a:cubicBezTo>
                  <a:pt x="754059" y="1215878"/>
                  <a:pt x="748643" y="1195837"/>
                  <a:pt x="760418" y="1191127"/>
                </a:cubicBezTo>
                <a:cubicBezTo>
                  <a:pt x="775771" y="1184986"/>
                  <a:pt x="792503" y="1199148"/>
                  <a:pt x="808545" y="1203158"/>
                </a:cubicBezTo>
                <a:cubicBezTo>
                  <a:pt x="816566" y="1211179"/>
                  <a:pt x="825522" y="1218364"/>
                  <a:pt x="832608" y="1227222"/>
                </a:cubicBezTo>
                <a:cubicBezTo>
                  <a:pt x="841641" y="1238513"/>
                  <a:pt x="845563" y="1254059"/>
                  <a:pt x="856671" y="1263316"/>
                </a:cubicBezTo>
                <a:cubicBezTo>
                  <a:pt x="880275" y="1282985"/>
                  <a:pt x="954548" y="1303963"/>
                  <a:pt x="976987" y="1311443"/>
                </a:cubicBezTo>
                <a:lnTo>
                  <a:pt x="1049176" y="1335506"/>
                </a:lnTo>
                <a:cubicBezTo>
                  <a:pt x="1061208" y="1339517"/>
                  <a:pt x="1072967" y="1344461"/>
                  <a:pt x="1085271" y="1347537"/>
                </a:cubicBezTo>
                <a:cubicBezTo>
                  <a:pt x="1101313" y="1351548"/>
                  <a:pt x="1117497" y="1355026"/>
                  <a:pt x="1133397" y="1359569"/>
                </a:cubicBezTo>
                <a:cubicBezTo>
                  <a:pt x="1145591" y="1363053"/>
                  <a:pt x="1157056" y="1369113"/>
                  <a:pt x="1169492" y="1371600"/>
                </a:cubicBezTo>
                <a:cubicBezTo>
                  <a:pt x="1197170" y="1377135"/>
                  <a:pt x="1326539" y="1392736"/>
                  <a:pt x="1349966" y="1395664"/>
                </a:cubicBezTo>
                <a:cubicBezTo>
                  <a:pt x="1390071" y="1391653"/>
                  <a:pt x="1430382" y="1389332"/>
                  <a:pt x="1470282" y="1383632"/>
                </a:cubicBezTo>
                <a:cubicBezTo>
                  <a:pt x="1486652" y="1381293"/>
                  <a:pt x="1504649" y="1380772"/>
                  <a:pt x="1518408" y="1371600"/>
                </a:cubicBezTo>
                <a:cubicBezTo>
                  <a:pt x="1538399" y="1358272"/>
                  <a:pt x="1547640" y="1320001"/>
                  <a:pt x="1554503" y="1299411"/>
                </a:cubicBezTo>
                <a:cubicBezTo>
                  <a:pt x="1550673" y="1257285"/>
                  <a:pt x="1550467" y="1142963"/>
                  <a:pt x="1518408" y="1094874"/>
                </a:cubicBezTo>
                <a:lnTo>
                  <a:pt x="1470282" y="1022685"/>
                </a:lnTo>
                <a:cubicBezTo>
                  <a:pt x="1462261" y="1010653"/>
                  <a:pt x="1456443" y="996815"/>
                  <a:pt x="1446218" y="986590"/>
                </a:cubicBezTo>
                <a:cubicBezTo>
                  <a:pt x="1426165" y="966537"/>
                  <a:pt x="1409656" y="942163"/>
                  <a:pt x="1386060" y="926432"/>
                </a:cubicBezTo>
                <a:lnTo>
                  <a:pt x="1277776" y="854243"/>
                </a:lnTo>
                <a:cubicBezTo>
                  <a:pt x="1265745" y="846222"/>
                  <a:pt x="1251907" y="840404"/>
                  <a:pt x="1241682" y="830179"/>
                </a:cubicBezTo>
                <a:cubicBezTo>
                  <a:pt x="1233661" y="822158"/>
                  <a:pt x="1226476" y="813202"/>
                  <a:pt x="1217618" y="806116"/>
                </a:cubicBezTo>
                <a:cubicBezTo>
                  <a:pt x="1189272" y="783439"/>
                  <a:pt x="1166336" y="774459"/>
                  <a:pt x="1133397" y="757990"/>
                </a:cubicBezTo>
                <a:cubicBezTo>
                  <a:pt x="1078236" y="675248"/>
                  <a:pt x="1094417" y="713236"/>
                  <a:pt x="1073239" y="649706"/>
                </a:cubicBezTo>
                <a:cubicBezTo>
                  <a:pt x="1069229" y="569495"/>
                  <a:pt x="1070413" y="488856"/>
                  <a:pt x="1061208" y="409074"/>
                </a:cubicBezTo>
                <a:cubicBezTo>
                  <a:pt x="1058301" y="383877"/>
                  <a:pt x="1045166" y="360948"/>
                  <a:pt x="1037145" y="336885"/>
                </a:cubicBezTo>
                <a:cubicBezTo>
                  <a:pt x="1023647" y="296392"/>
                  <a:pt x="1024837" y="294291"/>
                  <a:pt x="1001050" y="252664"/>
                </a:cubicBezTo>
                <a:cubicBezTo>
                  <a:pt x="993876" y="240109"/>
                  <a:pt x="983454" y="229503"/>
                  <a:pt x="976987" y="216569"/>
                </a:cubicBezTo>
                <a:cubicBezTo>
                  <a:pt x="971315" y="205225"/>
                  <a:pt x="971114" y="191561"/>
                  <a:pt x="964955" y="180474"/>
                </a:cubicBezTo>
                <a:cubicBezTo>
                  <a:pt x="950910" y="155193"/>
                  <a:pt x="937279" y="128735"/>
                  <a:pt x="916829" y="108285"/>
                </a:cubicBezTo>
                <a:cubicBezTo>
                  <a:pt x="862432" y="53888"/>
                  <a:pt x="853023" y="37674"/>
                  <a:pt x="796513" y="0"/>
                </a:cubicBezTo>
                <a:lnTo>
                  <a:pt x="796513" y="0"/>
                </a:lnTo>
                <a:close/>
              </a:path>
            </a:pathLst>
          </a:custGeom>
          <a:noFill/>
          <a:ln w="38100" cap="flat" cmpd="sng">
            <a:solidFill>
              <a:srgbClr val="FF0000"/>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6" name="Rectangle 95">
            <a:extLst>
              <a:ext uri="{FF2B5EF4-FFF2-40B4-BE49-F238E27FC236}">
                <a16:creationId xmlns:a16="http://schemas.microsoft.com/office/drawing/2014/main" id="{45864780-5C7F-2842-ACF8-48C0FF73584F}"/>
              </a:ext>
            </a:extLst>
          </p:cNvPr>
          <p:cNvSpPr/>
          <p:nvPr/>
        </p:nvSpPr>
        <p:spPr>
          <a:xfrm>
            <a:off x="3836710" y="5740594"/>
            <a:ext cx="4393447" cy="646331"/>
          </a:xfrm>
          <a:prstGeom prst="rect">
            <a:avLst/>
          </a:prstGeom>
        </p:spPr>
        <p:txBody>
          <a:bodyPr wrap="none">
            <a:spAutoFit/>
          </a:bodyPr>
          <a:lstStyle/>
          <a:p>
            <a:r>
              <a:rPr lang="en-US" b="1" i="1" dirty="0" err="1">
                <a:solidFill>
                  <a:srgbClr val="00B0F0"/>
                </a:solidFill>
                <a:ea typeface="Calibri"/>
                <a:cs typeface="Calibri"/>
                <a:sym typeface="Calibri"/>
              </a:rPr>
              <a:t>dbCAN</a:t>
            </a:r>
            <a:r>
              <a:rPr lang="en-US" b="1" i="1" dirty="0">
                <a:solidFill>
                  <a:srgbClr val="00B0F0"/>
                </a:solidFill>
                <a:ea typeface="Calibri"/>
                <a:cs typeface="Calibri"/>
                <a:sym typeface="Calibri"/>
              </a:rPr>
              <a:t>: </a:t>
            </a:r>
            <a:r>
              <a:rPr lang="en-US" i="1" dirty="0">
                <a:solidFill>
                  <a:srgbClr val="00B0F0"/>
                </a:solidFill>
                <a:ea typeface="Calibri"/>
                <a:cs typeface="Calibri"/>
                <a:sym typeface="Calibri"/>
              </a:rPr>
              <a:t>Yin et al, Nucleic acids research 2012</a:t>
            </a:r>
            <a:endParaRPr lang="en-US" b="1" i="1" dirty="0">
              <a:solidFill>
                <a:srgbClr val="00B0F0"/>
              </a:solidFill>
              <a:latin typeface="Calibri"/>
              <a:ea typeface="Calibri"/>
              <a:cs typeface="Calibri"/>
              <a:sym typeface="Calibri"/>
            </a:endParaRPr>
          </a:p>
          <a:p>
            <a:r>
              <a:rPr lang="en-US" b="1" i="1" dirty="0" err="1">
                <a:solidFill>
                  <a:srgbClr val="00B0F0"/>
                </a:solidFill>
                <a:latin typeface="Calibri"/>
                <a:ea typeface="Calibri"/>
                <a:cs typeface="Calibri"/>
                <a:sym typeface="Calibri"/>
              </a:rPr>
              <a:t>eCAMI</a:t>
            </a:r>
            <a:r>
              <a:rPr lang="en-US" b="1" i="1" dirty="0">
                <a:solidFill>
                  <a:srgbClr val="00B0F0"/>
                </a:solidFill>
                <a:latin typeface="Calibri"/>
                <a:ea typeface="Calibri"/>
                <a:cs typeface="Calibri"/>
                <a:sym typeface="Calibri"/>
              </a:rPr>
              <a:t>: </a:t>
            </a:r>
            <a:r>
              <a:rPr lang="en-US" i="1" dirty="0">
                <a:solidFill>
                  <a:srgbClr val="00B0F0"/>
                </a:solidFill>
              </a:rPr>
              <a:t>Xu J et al., Bioinformatics, 2020</a:t>
            </a:r>
          </a:p>
        </p:txBody>
      </p:sp>
      <p:sp>
        <p:nvSpPr>
          <p:cNvPr id="97" name="TextBox 96">
            <a:extLst>
              <a:ext uri="{FF2B5EF4-FFF2-40B4-BE49-F238E27FC236}">
                <a16:creationId xmlns:a16="http://schemas.microsoft.com/office/drawing/2014/main" id="{C39244A8-2B89-2F47-88A7-8DA5A25CBD34}"/>
              </a:ext>
            </a:extLst>
          </p:cNvPr>
          <p:cNvSpPr txBox="1"/>
          <p:nvPr/>
        </p:nvSpPr>
        <p:spPr>
          <a:xfrm>
            <a:off x="10922448" y="1328928"/>
            <a:ext cx="750526" cy="307777"/>
          </a:xfrm>
          <a:prstGeom prst="rect">
            <a:avLst/>
          </a:prstGeom>
          <a:noFill/>
        </p:spPr>
        <p:txBody>
          <a:bodyPr wrap="none" rtlCol="0">
            <a:spAutoFit/>
          </a:bodyPr>
          <a:lstStyle/>
          <a:p>
            <a:r>
              <a:rPr lang="en-US" dirty="0"/>
              <a:t>Tanner</a:t>
            </a:r>
          </a:p>
        </p:txBody>
      </p:sp>
      <p:pic>
        <p:nvPicPr>
          <p:cNvPr id="98" name="Picture 97">
            <a:extLst>
              <a:ext uri="{FF2B5EF4-FFF2-40B4-BE49-F238E27FC236}">
                <a16:creationId xmlns:a16="http://schemas.microsoft.com/office/drawing/2014/main" id="{F6167FFC-C276-2748-A61C-C6317BAE27E3}"/>
              </a:ext>
            </a:extLst>
          </p:cNvPr>
          <p:cNvPicPr>
            <a:picLocks noChangeAspect="1"/>
          </p:cNvPicPr>
          <p:nvPr/>
        </p:nvPicPr>
        <p:blipFill>
          <a:blip r:embed="rId5"/>
          <a:stretch>
            <a:fillRect/>
          </a:stretch>
        </p:blipFill>
        <p:spPr>
          <a:xfrm>
            <a:off x="10914952" y="184879"/>
            <a:ext cx="949885" cy="1173578"/>
          </a:xfrm>
          <a:prstGeom prst="rect">
            <a:avLst/>
          </a:prstGeom>
        </p:spPr>
      </p:pic>
      <p:pic>
        <p:nvPicPr>
          <p:cNvPr id="99" name="Picture 98">
            <a:extLst>
              <a:ext uri="{FF2B5EF4-FFF2-40B4-BE49-F238E27FC236}">
                <a16:creationId xmlns:a16="http://schemas.microsoft.com/office/drawing/2014/main" id="{7FD01907-1AFA-B14A-B247-3A095170EB24}"/>
              </a:ext>
            </a:extLst>
          </p:cNvPr>
          <p:cNvPicPr>
            <a:picLocks noChangeAspect="1"/>
          </p:cNvPicPr>
          <p:nvPr/>
        </p:nvPicPr>
        <p:blipFill>
          <a:blip r:embed="rId6"/>
          <a:stretch>
            <a:fillRect/>
          </a:stretch>
        </p:blipFill>
        <p:spPr>
          <a:xfrm>
            <a:off x="10960816" y="1821303"/>
            <a:ext cx="858157" cy="1126677"/>
          </a:xfrm>
          <a:prstGeom prst="rect">
            <a:avLst/>
          </a:prstGeom>
        </p:spPr>
      </p:pic>
      <p:sp>
        <p:nvSpPr>
          <p:cNvPr id="100" name="TextBox 99">
            <a:extLst>
              <a:ext uri="{FF2B5EF4-FFF2-40B4-BE49-F238E27FC236}">
                <a16:creationId xmlns:a16="http://schemas.microsoft.com/office/drawing/2014/main" id="{ABDBD842-6D32-7E4D-B611-AA6619ED33FC}"/>
              </a:ext>
            </a:extLst>
          </p:cNvPr>
          <p:cNvSpPr txBox="1"/>
          <p:nvPr/>
        </p:nvSpPr>
        <p:spPr>
          <a:xfrm>
            <a:off x="11100721" y="2947980"/>
            <a:ext cx="383438" cy="307777"/>
          </a:xfrm>
          <a:prstGeom prst="rect">
            <a:avLst/>
          </a:prstGeom>
          <a:noFill/>
        </p:spPr>
        <p:txBody>
          <a:bodyPr wrap="none" rtlCol="0">
            <a:spAutoFit/>
          </a:bodyPr>
          <a:lstStyle/>
          <a:p>
            <a:r>
              <a:rPr lang="en-US" dirty="0"/>
              <a:t>Le</a:t>
            </a:r>
          </a:p>
        </p:txBody>
      </p:sp>
    </p:spTree>
    <p:extLst>
      <p:ext uri="{BB962C8B-B14F-4D97-AF65-F5344CB8AC3E}">
        <p14:creationId xmlns:p14="http://schemas.microsoft.com/office/powerpoint/2010/main" val="4191219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p:tgtEl>
                                          <p:spTgt spid="3"/>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75"/>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6"/>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78"/>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76"/>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79"/>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24"/>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96"/>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92"/>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91"/>
                                        </p:tgtEl>
                                        <p:attrNameLst>
                                          <p:attrName>style.visibility</p:attrName>
                                        </p:attrNameLst>
                                      </p:cBhvr>
                                      <p:to>
                                        <p:strVal val="visible"/>
                                      </p:to>
                                    </p:set>
                                  </p:childTnLst>
                                </p:cTn>
                              </p:par>
                              <p:par>
                                <p:cTn id="32" presetID="1" presetClass="entr" presetSubtype="0" fill="hold" nodeType="withEffect">
                                  <p:stCondLst>
                                    <p:cond delay="0"/>
                                  </p:stCondLst>
                                  <p:childTnLst>
                                    <p:set>
                                      <p:cBhvr>
                                        <p:cTn id="33" dur="1" fill="hold">
                                          <p:stCondLst>
                                            <p:cond delay="0"/>
                                          </p:stCondLst>
                                        </p:cTn>
                                        <p:tgtEl>
                                          <p:spTgt spid="93"/>
                                        </p:tgtEl>
                                        <p:attrNameLst>
                                          <p:attrName>style.visibility</p:attrName>
                                        </p:attrNameLst>
                                      </p:cBhvr>
                                      <p:to>
                                        <p:strVal val="visible"/>
                                      </p:to>
                                    </p:set>
                                  </p:childTnLst>
                                </p:cTn>
                              </p:par>
                              <p:par>
                                <p:cTn id="34" presetID="1" presetClass="entr" presetSubtype="0" fill="hold" nodeType="withEffect">
                                  <p:stCondLst>
                                    <p:cond delay="0"/>
                                  </p:stCondLst>
                                  <p:childTnLst>
                                    <p:set>
                                      <p:cBhvr>
                                        <p:cTn id="35" dur="1" fill="hold">
                                          <p:stCondLst>
                                            <p:cond delay="0"/>
                                          </p:stCondLst>
                                        </p:cTn>
                                        <p:tgtEl>
                                          <p:spTgt spid="80"/>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94"/>
                                        </p:tgtEl>
                                        <p:attrNameLst>
                                          <p:attrName>style.visibility</p:attrName>
                                        </p:attrNameLst>
                                      </p:cBhvr>
                                      <p:to>
                                        <p:strVal val="visible"/>
                                      </p:to>
                                    </p:set>
                                  </p:childTnLst>
                                </p:cTn>
                              </p:par>
                              <p:par>
                                <p:cTn id="40" presetID="1" presetClass="entr" presetSubtype="0" fill="hold" grpId="0" nodeType="withEffect">
                                  <p:stCondLst>
                                    <p:cond delay="0"/>
                                  </p:stCondLst>
                                  <p:childTnLst>
                                    <p:set>
                                      <p:cBhvr>
                                        <p:cTn id="41" dur="1" fill="hold">
                                          <p:stCondLst>
                                            <p:cond delay="0"/>
                                          </p:stCondLst>
                                        </p:cTn>
                                        <p:tgtEl>
                                          <p:spTgt spid="9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p:bldP spid="79" grpId="0"/>
      <p:bldP spid="95" grpId="0" animBg="1"/>
      <p:bldP spid="9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3E4CE86-D252-C842-A480-50A902002C7B}"/>
              </a:ext>
            </a:extLst>
          </p:cNvPr>
          <p:cNvSpPr>
            <a:spLocks noGrp="1"/>
          </p:cNvSpPr>
          <p:nvPr>
            <p:ph type="sldNum" sz="quarter" idx="12"/>
          </p:nvPr>
        </p:nvSpPr>
        <p:spPr/>
        <p:txBody>
          <a:bodyPr/>
          <a:lstStyle/>
          <a:p>
            <a:fld id="{03725319-ACCB-3E4B-83CB-F605CB99B52F}" type="slidenum">
              <a:rPr lang="en-US" smtClean="0"/>
              <a:pPr/>
              <a:t>12</a:t>
            </a:fld>
            <a:endParaRPr lang="en-US"/>
          </a:p>
        </p:txBody>
      </p:sp>
      <p:sp>
        <p:nvSpPr>
          <p:cNvPr id="5" name="TextBox 4">
            <a:extLst>
              <a:ext uri="{FF2B5EF4-FFF2-40B4-BE49-F238E27FC236}">
                <a16:creationId xmlns:a16="http://schemas.microsoft.com/office/drawing/2014/main" id="{3FEFE6F5-4D27-5B40-8E27-1BB6B3E2E68E}"/>
              </a:ext>
            </a:extLst>
          </p:cNvPr>
          <p:cNvSpPr txBox="1"/>
          <p:nvPr/>
        </p:nvSpPr>
        <p:spPr>
          <a:xfrm>
            <a:off x="247649" y="27373"/>
            <a:ext cx="11142246" cy="584775"/>
          </a:xfrm>
          <a:prstGeom prst="rect">
            <a:avLst/>
          </a:prstGeom>
          <a:noFill/>
        </p:spPr>
        <p:txBody>
          <a:bodyPr wrap="square" rtlCol="0">
            <a:spAutoFit/>
          </a:bodyPr>
          <a:lstStyle/>
          <a:p>
            <a:pPr>
              <a:spcBef>
                <a:spcPct val="0"/>
              </a:spcBef>
              <a:buFontTx/>
              <a:buNone/>
            </a:pPr>
            <a:r>
              <a:rPr lang="en-US" altLang="en-US" sz="3200" dirty="0">
                <a:solidFill>
                  <a:srgbClr val="FF0000"/>
                </a:solidFill>
                <a:latin typeface="Calibri" panose="020F0502020204030204" pitchFamily="34" charset="0"/>
                <a:cs typeface="Calibri" panose="020F0502020204030204" pitchFamily="34" charset="0"/>
              </a:rPr>
              <a:t>PUL: polysaccharide utilization loci </a:t>
            </a:r>
          </a:p>
        </p:txBody>
      </p:sp>
      <p:pic>
        <p:nvPicPr>
          <p:cNvPr id="6" name="Google Shape;174;p10">
            <a:extLst>
              <a:ext uri="{FF2B5EF4-FFF2-40B4-BE49-F238E27FC236}">
                <a16:creationId xmlns:a16="http://schemas.microsoft.com/office/drawing/2014/main" id="{256F78B4-252C-A14F-97E0-A26530114823}"/>
              </a:ext>
            </a:extLst>
          </p:cNvPr>
          <p:cNvPicPr preferRelativeResize="0"/>
          <p:nvPr/>
        </p:nvPicPr>
        <p:blipFill rotWithShape="1">
          <a:blip r:embed="rId3">
            <a:alphaModFix/>
          </a:blip>
          <a:srcRect/>
          <a:stretch/>
        </p:blipFill>
        <p:spPr>
          <a:xfrm>
            <a:off x="361387" y="1133867"/>
            <a:ext cx="5840588" cy="4589436"/>
          </a:xfrm>
          <a:prstGeom prst="rect">
            <a:avLst/>
          </a:prstGeom>
          <a:noFill/>
          <a:ln>
            <a:noFill/>
          </a:ln>
        </p:spPr>
      </p:pic>
      <p:sp>
        <p:nvSpPr>
          <p:cNvPr id="7" name="Google Shape;176;p10">
            <a:extLst>
              <a:ext uri="{FF2B5EF4-FFF2-40B4-BE49-F238E27FC236}">
                <a16:creationId xmlns:a16="http://schemas.microsoft.com/office/drawing/2014/main" id="{C1379548-4F3F-614C-80D9-B03CAF8AAEB7}"/>
              </a:ext>
            </a:extLst>
          </p:cNvPr>
          <p:cNvSpPr/>
          <p:nvPr/>
        </p:nvSpPr>
        <p:spPr>
          <a:xfrm>
            <a:off x="361387" y="5690469"/>
            <a:ext cx="3271838" cy="36988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rgbClr val="0070C0"/>
                </a:solidFill>
                <a:latin typeface="Calibri"/>
                <a:ea typeface="Calibri"/>
                <a:cs typeface="Calibri"/>
                <a:sym typeface="Calibri"/>
              </a:rPr>
              <a:t>Gut Microbes 3:4, 289-306; 2012</a:t>
            </a:r>
            <a:endParaRPr dirty="0"/>
          </a:p>
        </p:txBody>
      </p:sp>
      <p:sp>
        <p:nvSpPr>
          <p:cNvPr id="8" name="Rectangle 7">
            <a:extLst>
              <a:ext uri="{FF2B5EF4-FFF2-40B4-BE49-F238E27FC236}">
                <a16:creationId xmlns:a16="http://schemas.microsoft.com/office/drawing/2014/main" id="{ADDDD393-D872-6F42-AB64-4601E1852DCD}"/>
              </a:ext>
            </a:extLst>
          </p:cNvPr>
          <p:cNvSpPr/>
          <p:nvPr/>
        </p:nvSpPr>
        <p:spPr>
          <a:xfrm>
            <a:off x="361387" y="797369"/>
            <a:ext cx="3548985" cy="369332"/>
          </a:xfrm>
          <a:prstGeom prst="rect">
            <a:avLst/>
          </a:prstGeom>
        </p:spPr>
        <p:txBody>
          <a:bodyPr wrap="none">
            <a:spAutoFit/>
          </a:bodyPr>
          <a:lstStyle/>
          <a:p>
            <a:r>
              <a:rPr lang="en-US" i="1" dirty="0"/>
              <a:t>Sus in Bacteroides </a:t>
            </a:r>
            <a:r>
              <a:rPr lang="en-US" i="1" dirty="0" err="1"/>
              <a:t>thetaiotaomicron</a:t>
            </a:r>
            <a:endParaRPr lang="en-US" i="1" dirty="0"/>
          </a:p>
        </p:txBody>
      </p:sp>
      <p:pic>
        <p:nvPicPr>
          <p:cNvPr id="9" name="Picture 8">
            <a:extLst>
              <a:ext uri="{FF2B5EF4-FFF2-40B4-BE49-F238E27FC236}">
                <a16:creationId xmlns:a16="http://schemas.microsoft.com/office/drawing/2014/main" id="{96F2EE76-5A10-174A-BF98-E1E985CC8D7F}"/>
              </a:ext>
            </a:extLst>
          </p:cNvPr>
          <p:cNvPicPr>
            <a:picLocks noChangeAspect="1"/>
          </p:cNvPicPr>
          <p:nvPr/>
        </p:nvPicPr>
        <p:blipFill>
          <a:blip r:embed="rId4"/>
          <a:stretch>
            <a:fillRect/>
          </a:stretch>
        </p:blipFill>
        <p:spPr>
          <a:xfrm>
            <a:off x="6201975" y="1133867"/>
            <a:ext cx="5692590" cy="4686165"/>
          </a:xfrm>
          <a:prstGeom prst="rect">
            <a:avLst/>
          </a:prstGeom>
        </p:spPr>
      </p:pic>
      <p:sp>
        <p:nvSpPr>
          <p:cNvPr id="10" name="Rectangle 9">
            <a:extLst>
              <a:ext uri="{FF2B5EF4-FFF2-40B4-BE49-F238E27FC236}">
                <a16:creationId xmlns:a16="http://schemas.microsoft.com/office/drawing/2014/main" id="{AB506EAA-533D-194A-A9ED-7B34EDDD140B}"/>
              </a:ext>
            </a:extLst>
          </p:cNvPr>
          <p:cNvSpPr/>
          <p:nvPr/>
        </p:nvSpPr>
        <p:spPr>
          <a:xfrm>
            <a:off x="6911018" y="5875412"/>
            <a:ext cx="4274503" cy="369332"/>
          </a:xfrm>
          <a:prstGeom prst="rect">
            <a:avLst/>
          </a:prstGeom>
        </p:spPr>
        <p:txBody>
          <a:bodyPr wrap="none">
            <a:spAutoFit/>
          </a:bodyPr>
          <a:lstStyle/>
          <a:p>
            <a:r>
              <a:rPr lang="en-US" dirty="0">
                <a:solidFill>
                  <a:schemeClr val="accent1"/>
                </a:solidFill>
              </a:rPr>
              <a:t>Environmental Microbiology Reports (2021)</a:t>
            </a:r>
          </a:p>
        </p:txBody>
      </p:sp>
    </p:spTree>
    <p:extLst>
      <p:ext uri="{BB962C8B-B14F-4D97-AF65-F5344CB8AC3E}">
        <p14:creationId xmlns:p14="http://schemas.microsoft.com/office/powerpoint/2010/main" val="98812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499;p25">
            <a:extLst>
              <a:ext uri="{FF2B5EF4-FFF2-40B4-BE49-F238E27FC236}">
                <a16:creationId xmlns:a16="http://schemas.microsoft.com/office/drawing/2014/main" id="{EE0C6FC1-6579-0545-8E09-25B85F73797E}"/>
              </a:ext>
            </a:extLst>
          </p:cNvPr>
          <p:cNvSpPr/>
          <p:nvPr/>
        </p:nvSpPr>
        <p:spPr>
          <a:xfrm>
            <a:off x="1250666" y="1204836"/>
            <a:ext cx="7993464" cy="369291"/>
          </a:xfrm>
          <a:prstGeom prst="rect">
            <a:avLst/>
          </a:prstGeom>
          <a:noFill/>
          <a:ln>
            <a:noFill/>
          </a:ln>
        </p:spPr>
        <p:txBody>
          <a:bodyPr spcFirstLastPara="1" wrap="square" lIns="91425" tIns="45700" rIns="91425" bIns="45700" anchor="t" anchorCtr="0">
            <a:spAutoFit/>
          </a:bodyPr>
          <a:lstStyle/>
          <a:p>
            <a:pPr lvl="0" algn="just"/>
            <a:r>
              <a:rPr lang="en-US" i="1" dirty="0">
                <a:solidFill>
                  <a:srgbClr val="0070C0"/>
                </a:solidFill>
                <a:latin typeface="Verdana"/>
                <a:ea typeface="Verdana"/>
                <a:cs typeface="Verdana"/>
                <a:sym typeface="Verdana"/>
              </a:rPr>
              <a:t>Huang et al., Nucleic Acids Res 2018</a:t>
            </a:r>
            <a:endParaRPr dirty="0"/>
          </a:p>
        </p:txBody>
      </p:sp>
      <p:sp>
        <p:nvSpPr>
          <p:cNvPr id="5" name="Google Shape;501;p25">
            <a:extLst>
              <a:ext uri="{FF2B5EF4-FFF2-40B4-BE49-F238E27FC236}">
                <a16:creationId xmlns:a16="http://schemas.microsoft.com/office/drawing/2014/main" id="{D25B13F1-C73E-984C-9996-2BCD9E682FAD}"/>
              </a:ext>
            </a:extLst>
          </p:cNvPr>
          <p:cNvSpPr/>
          <p:nvPr/>
        </p:nvSpPr>
        <p:spPr>
          <a:xfrm>
            <a:off x="576095" y="4930010"/>
            <a:ext cx="10823784" cy="1200288"/>
          </a:xfrm>
          <a:prstGeom prst="rect">
            <a:avLst/>
          </a:prstGeom>
          <a:noFill/>
          <a:ln>
            <a:noFill/>
          </a:ln>
        </p:spPr>
        <p:txBody>
          <a:bodyPr spcFirstLastPara="1" wrap="square" lIns="91425" tIns="45700" rIns="91425" bIns="45700" anchor="t" anchorCtr="0">
            <a:spAutoFit/>
          </a:bodyPr>
          <a:lstStyle/>
          <a:p>
            <a:pPr marR="0" lvl="0" algn="l" rtl="0">
              <a:spcBef>
                <a:spcPts val="0"/>
              </a:spcBef>
              <a:spcAft>
                <a:spcPts val="0"/>
              </a:spcAft>
              <a:buClr>
                <a:schemeClr val="dk1"/>
              </a:buClr>
              <a:buSzPts val="1800"/>
            </a:pPr>
            <a:r>
              <a:rPr lang="en-US" sz="2400" u="sng" dirty="0">
                <a:solidFill>
                  <a:schemeClr val="dk1"/>
                </a:solidFill>
                <a:latin typeface="Calibri"/>
                <a:ea typeface="Calibri"/>
                <a:cs typeface="Calibri"/>
                <a:sym typeface="Calibri"/>
              </a:rPr>
              <a:t>The distance threshold</a:t>
            </a:r>
            <a:r>
              <a:rPr lang="en-US" sz="2400" dirty="0">
                <a:solidFill>
                  <a:schemeClr val="dk1"/>
                </a:solidFill>
                <a:latin typeface="Calibri"/>
                <a:ea typeface="Calibri"/>
                <a:cs typeface="Calibri"/>
                <a:sym typeface="Calibri"/>
              </a:rPr>
              <a:t>: </a:t>
            </a:r>
          </a:p>
          <a:p>
            <a:pPr marR="0" lvl="0" algn="l" rtl="0">
              <a:spcBef>
                <a:spcPts val="0"/>
              </a:spcBef>
              <a:spcAft>
                <a:spcPts val="0"/>
              </a:spcAft>
              <a:buClr>
                <a:schemeClr val="dk1"/>
              </a:buClr>
              <a:buSzPts val="1800"/>
            </a:pPr>
            <a:r>
              <a:rPr lang="en-US" sz="2400" dirty="0">
                <a:solidFill>
                  <a:schemeClr val="dk1"/>
                </a:solidFill>
                <a:latin typeface="Calibri"/>
                <a:ea typeface="Calibri"/>
                <a:cs typeface="Calibri"/>
                <a:sym typeface="Calibri"/>
              </a:rPr>
              <a:t>how many </a:t>
            </a:r>
            <a:r>
              <a:rPr lang="en-US" sz="2400" dirty="0">
                <a:solidFill>
                  <a:srgbClr val="FF0000"/>
                </a:solidFill>
                <a:latin typeface="Calibri"/>
                <a:ea typeface="Calibri"/>
                <a:cs typeface="Calibri"/>
                <a:sym typeface="Calibri"/>
              </a:rPr>
              <a:t>non-signature genes are inserted </a:t>
            </a:r>
            <a:r>
              <a:rPr lang="en-US" sz="2400" dirty="0">
                <a:solidFill>
                  <a:schemeClr val="dk1"/>
                </a:solidFill>
                <a:latin typeface="Calibri"/>
                <a:ea typeface="Calibri"/>
                <a:cs typeface="Calibri"/>
                <a:sym typeface="Calibri"/>
              </a:rPr>
              <a:t>between two adjacent signature genes </a:t>
            </a:r>
            <a:endParaRPr sz="2400" dirty="0"/>
          </a:p>
          <a:p>
            <a:pPr marL="400050" marR="0" lvl="0" indent="-285750" algn="l" rtl="0">
              <a:spcBef>
                <a:spcPts val="0"/>
              </a:spcBef>
              <a:spcAft>
                <a:spcPts val="0"/>
              </a:spcAft>
              <a:buClr>
                <a:schemeClr val="dk1"/>
              </a:buClr>
              <a:buSzPts val="1800"/>
              <a:buFont typeface="Calibri"/>
              <a:buNone/>
            </a:pPr>
            <a:endParaRPr sz="2400" dirty="0">
              <a:solidFill>
                <a:schemeClr val="dk1"/>
              </a:solidFill>
              <a:latin typeface="Calibri"/>
              <a:ea typeface="Calibri"/>
              <a:cs typeface="Calibri"/>
              <a:sym typeface="Calibri"/>
            </a:endParaRPr>
          </a:p>
        </p:txBody>
      </p:sp>
      <p:pic>
        <p:nvPicPr>
          <p:cNvPr id="6" name="Picture 5">
            <a:extLst>
              <a:ext uri="{FF2B5EF4-FFF2-40B4-BE49-F238E27FC236}">
                <a16:creationId xmlns:a16="http://schemas.microsoft.com/office/drawing/2014/main" id="{DD629F4C-93B3-C340-9B3A-4741913B582B}"/>
              </a:ext>
            </a:extLst>
          </p:cNvPr>
          <p:cNvPicPr>
            <a:picLocks noChangeAspect="1"/>
          </p:cNvPicPr>
          <p:nvPr/>
        </p:nvPicPr>
        <p:blipFill>
          <a:blip r:embed="rId3"/>
          <a:stretch>
            <a:fillRect/>
          </a:stretch>
        </p:blipFill>
        <p:spPr>
          <a:xfrm>
            <a:off x="10908810" y="478206"/>
            <a:ext cx="858157" cy="1126677"/>
          </a:xfrm>
          <a:prstGeom prst="rect">
            <a:avLst/>
          </a:prstGeom>
        </p:spPr>
      </p:pic>
      <p:sp>
        <p:nvSpPr>
          <p:cNvPr id="7" name="TextBox 6">
            <a:extLst>
              <a:ext uri="{FF2B5EF4-FFF2-40B4-BE49-F238E27FC236}">
                <a16:creationId xmlns:a16="http://schemas.microsoft.com/office/drawing/2014/main" id="{ECD28F5F-76EF-3147-8ABC-7EA7378182E5}"/>
              </a:ext>
            </a:extLst>
          </p:cNvPr>
          <p:cNvSpPr txBox="1"/>
          <p:nvPr/>
        </p:nvSpPr>
        <p:spPr>
          <a:xfrm>
            <a:off x="11016441" y="1604883"/>
            <a:ext cx="383438" cy="307777"/>
          </a:xfrm>
          <a:prstGeom prst="rect">
            <a:avLst/>
          </a:prstGeom>
          <a:noFill/>
        </p:spPr>
        <p:txBody>
          <a:bodyPr wrap="none" rtlCol="0">
            <a:spAutoFit/>
          </a:bodyPr>
          <a:lstStyle/>
          <a:p>
            <a:r>
              <a:rPr lang="en-US" dirty="0"/>
              <a:t>Le</a:t>
            </a:r>
          </a:p>
        </p:txBody>
      </p:sp>
      <p:sp>
        <p:nvSpPr>
          <p:cNvPr id="9" name="TextBox 8">
            <a:extLst>
              <a:ext uri="{FF2B5EF4-FFF2-40B4-BE49-F238E27FC236}">
                <a16:creationId xmlns:a16="http://schemas.microsoft.com/office/drawing/2014/main" id="{E652153C-4060-3A48-AEC6-069D7459537E}"/>
              </a:ext>
            </a:extLst>
          </p:cNvPr>
          <p:cNvSpPr txBox="1"/>
          <p:nvPr/>
        </p:nvSpPr>
        <p:spPr>
          <a:xfrm>
            <a:off x="247649" y="27373"/>
            <a:ext cx="10132027" cy="1077218"/>
          </a:xfrm>
          <a:prstGeom prst="rect">
            <a:avLst/>
          </a:prstGeom>
          <a:noFill/>
        </p:spPr>
        <p:txBody>
          <a:bodyPr wrap="square" rtlCol="0">
            <a:spAutoFit/>
          </a:bodyPr>
          <a:lstStyle/>
          <a:p>
            <a:pPr lvl="0"/>
            <a:r>
              <a:rPr lang="en-US" sz="3200" dirty="0">
                <a:solidFill>
                  <a:srgbClr val="FF0000"/>
                </a:solidFill>
                <a:ea typeface="Calibri"/>
                <a:cs typeface="Calibri"/>
                <a:sym typeface="Calibri"/>
              </a:rPr>
              <a:t>CGC-Finder: predict </a:t>
            </a:r>
            <a:r>
              <a:rPr lang="en-US" sz="3200" u="sng" dirty="0" err="1">
                <a:solidFill>
                  <a:srgbClr val="FF0000"/>
                </a:solidFill>
                <a:ea typeface="Calibri"/>
                <a:cs typeface="Calibri"/>
                <a:sym typeface="Calibri"/>
              </a:rPr>
              <a:t>CAZyme</a:t>
            </a:r>
            <a:r>
              <a:rPr lang="en-US" sz="3200" u="sng" dirty="0">
                <a:solidFill>
                  <a:srgbClr val="FF0000"/>
                </a:solidFill>
                <a:ea typeface="Calibri"/>
                <a:cs typeface="Calibri"/>
                <a:sym typeface="Calibri"/>
              </a:rPr>
              <a:t> gene clusters </a:t>
            </a:r>
            <a:r>
              <a:rPr lang="en-US" sz="3200" dirty="0">
                <a:solidFill>
                  <a:srgbClr val="FF0000"/>
                </a:solidFill>
                <a:ea typeface="Calibri"/>
                <a:cs typeface="Calibri"/>
                <a:sym typeface="Calibri"/>
              </a:rPr>
              <a:t>from (meta)genomes</a:t>
            </a:r>
            <a:endParaRPr lang="en-US" sz="3200" dirty="0">
              <a:solidFill>
                <a:srgbClr val="FF0000"/>
              </a:solidFill>
            </a:endParaRPr>
          </a:p>
        </p:txBody>
      </p:sp>
      <p:pic>
        <p:nvPicPr>
          <p:cNvPr id="4" name="Picture 3">
            <a:extLst>
              <a:ext uri="{FF2B5EF4-FFF2-40B4-BE49-F238E27FC236}">
                <a16:creationId xmlns:a16="http://schemas.microsoft.com/office/drawing/2014/main" id="{4218EE82-8D32-A444-9916-CCF3BC41AB28}"/>
              </a:ext>
            </a:extLst>
          </p:cNvPr>
          <p:cNvPicPr>
            <a:picLocks noChangeAspect="1"/>
          </p:cNvPicPr>
          <p:nvPr/>
        </p:nvPicPr>
        <p:blipFill>
          <a:blip r:embed="rId4"/>
          <a:stretch>
            <a:fillRect/>
          </a:stretch>
        </p:blipFill>
        <p:spPr>
          <a:xfrm>
            <a:off x="4870930" y="3399167"/>
            <a:ext cx="7170547" cy="1064768"/>
          </a:xfrm>
          <a:prstGeom prst="rect">
            <a:avLst/>
          </a:prstGeom>
        </p:spPr>
      </p:pic>
      <p:pic>
        <p:nvPicPr>
          <p:cNvPr id="11" name="Picture 10">
            <a:extLst>
              <a:ext uri="{FF2B5EF4-FFF2-40B4-BE49-F238E27FC236}">
                <a16:creationId xmlns:a16="http://schemas.microsoft.com/office/drawing/2014/main" id="{D4DCA4CF-7EF1-FF42-AB13-0764D54393B5}"/>
              </a:ext>
            </a:extLst>
          </p:cNvPr>
          <p:cNvPicPr>
            <a:picLocks noChangeAspect="1"/>
          </p:cNvPicPr>
          <p:nvPr/>
        </p:nvPicPr>
        <p:blipFill>
          <a:blip r:embed="rId5"/>
          <a:stretch>
            <a:fillRect/>
          </a:stretch>
        </p:blipFill>
        <p:spPr>
          <a:xfrm>
            <a:off x="5313662" y="2482807"/>
            <a:ext cx="6621526" cy="798576"/>
          </a:xfrm>
          <a:prstGeom prst="rect">
            <a:avLst/>
          </a:prstGeom>
        </p:spPr>
      </p:pic>
      <p:sp>
        <p:nvSpPr>
          <p:cNvPr id="14" name="Oval 13">
            <a:extLst>
              <a:ext uri="{FF2B5EF4-FFF2-40B4-BE49-F238E27FC236}">
                <a16:creationId xmlns:a16="http://schemas.microsoft.com/office/drawing/2014/main" id="{59A6A4F8-FCAD-3946-A495-B699B2E1F211}"/>
              </a:ext>
            </a:extLst>
          </p:cNvPr>
          <p:cNvSpPr/>
          <p:nvPr/>
        </p:nvSpPr>
        <p:spPr>
          <a:xfrm>
            <a:off x="241830" y="2665475"/>
            <a:ext cx="1569308" cy="1527050"/>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6" name="Straight Arrow Connector 15">
            <a:extLst>
              <a:ext uri="{FF2B5EF4-FFF2-40B4-BE49-F238E27FC236}">
                <a16:creationId xmlns:a16="http://schemas.microsoft.com/office/drawing/2014/main" id="{944751D8-0E0C-124D-AA32-7A40FE116384}"/>
              </a:ext>
            </a:extLst>
          </p:cNvPr>
          <p:cNvCxnSpPr/>
          <p:nvPr/>
        </p:nvCxnSpPr>
        <p:spPr>
          <a:xfrm>
            <a:off x="2050025" y="3710678"/>
            <a:ext cx="648929"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CF676909-13CF-E548-A74E-9527D7B5D8C5}"/>
              </a:ext>
            </a:extLst>
          </p:cNvPr>
          <p:cNvCxnSpPr/>
          <p:nvPr/>
        </p:nvCxnSpPr>
        <p:spPr>
          <a:xfrm>
            <a:off x="2910348" y="3710678"/>
            <a:ext cx="648929"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A4BDD736-BE21-944F-AA76-03E33B1834A0}"/>
              </a:ext>
            </a:extLst>
          </p:cNvPr>
          <p:cNvCxnSpPr/>
          <p:nvPr/>
        </p:nvCxnSpPr>
        <p:spPr>
          <a:xfrm>
            <a:off x="3765754" y="3710678"/>
            <a:ext cx="648929"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23657854-08DB-A74C-B3F5-3FA5FBEA61EA}"/>
              </a:ext>
            </a:extLst>
          </p:cNvPr>
          <p:cNvSpPr txBox="1"/>
          <p:nvPr/>
        </p:nvSpPr>
        <p:spPr>
          <a:xfrm>
            <a:off x="1957084" y="2277311"/>
            <a:ext cx="3499356" cy="1200329"/>
          </a:xfrm>
          <a:prstGeom prst="rect">
            <a:avLst/>
          </a:prstGeom>
          <a:noFill/>
        </p:spPr>
        <p:txBody>
          <a:bodyPr wrap="none" rtlCol="0">
            <a:spAutoFit/>
          </a:bodyPr>
          <a:lstStyle/>
          <a:p>
            <a:r>
              <a:rPr lang="en-US" sz="2400" dirty="0"/>
              <a:t>predict genes</a:t>
            </a:r>
          </a:p>
          <a:p>
            <a:r>
              <a:rPr lang="en-US" sz="2400" dirty="0"/>
              <a:t>predict signature genes</a:t>
            </a:r>
          </a:p>
          <a:p>
            <a:r>
              <a:rPr lang="en-US" sz="2400" dirty="0"/>
              <a:t>call </a:t>
            </a:r>
            <a:r>
              <a:rPr lang="en-US" sz="2400" dirty="0" err="1"/>
              <a:t>CAZyme</a:t>
            </a:r>
            <a:r>
              <a:rPr lang="en-US" sz="2400" dirty="0"/>
              <a:t> gene clusters</a:t>
            </a:r>
          </a:p>
        </p:txBody>
      </p:sp>
    </p:spTree>
    <p:extLst>
      <p:ext uri="{BB962C8B-B14F-4D97-AF65-F5344CB8AC3E}">
        <p14:creationId xmlns:p14="http://schemas.microsoft.com/office/powerpoint/2010/main" val="3137337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013A42-AFAA-3B46-A8C8-F6BBD5D63D69}"/>
              </a:ext>
            </a:extLst>
          </p:cNvPr>
          <p:cNvSpPr txBox="1">
            <a:spLocks/>
          </p:cNvSpPr>
          <p:nvPr/>
        </p:nvSpPr>
        <p:spPr>
          <a:xfrm>
            <a:off x="457200" y="274638"/>
            <a:ext cx="8229600" cy="11430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Summary</a:t>
            </a:r>
          </a:p>
        </p:txBody>
      </p:sp>
      <p:sp>
        <p:nvSpPr>
          <p:cNvPr id="3" name="Text Placeholder 5">
            <a:extLst>
              <a:ext uri="{FF2B5EF4-FFF2-40B4-BE49-F238E27FC236}">
                <a16:creationId xmlns:a16="http://schemas.microsoft.com/office/drawing/2014/main" id="{01B05C16-CC5B-4042-82DA-240C381AA0B0}"/>
              </a:ext>
            </a:extLst>
          </p:cNvPr>
          <p:cNvSpPr txBox="1">
            <a:spLocks/>
          </p:cNvSpPr>
          <p:nvPr/>
        </p:nvSpPr>
        <p:spPr>
          <a:xfrm>
            <a:off x="457200" y="1600200"/>
            <a:ext cx="6163056" cy="4525963"/>
          </a:xfrm>
          <a:prstGeom prst="rect">
            <a:avLst/>
          </a:prstGeom>
        </p:spPr>
        <p:txBody>
          <a:bodyPr>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a very high diversity of carbs in our diet (other environment too)</a:t>
            </a:r>
          </a:p>
          <a:p>
            <a:pPr marL="0" indent="0">
              <a:buNone/>
            </a:pPr>
            <a:endParaRPr lang="en-US" dirty="0"/>
          </a:p>
          <a:p>
            <a:pPr marL="0" indent="0">
              <a:buNone/>
            </a:pPr>
            <a:r>
              <a:rPr lang="en-US" dirty="0" err="1"/>
              <a:t>dbCAN</a:t>
            </a:r>
            <a:r>
              <a:rPr lang="en-US" dirty="0"/>
              <a:t> -&gt; automated </a:t>
            </a:r>
            <a:r>
              <a:rPr lang="en-US" dirty="0" err="1"/>
              <a:t>CAZyme</a:t>
            </a:r>
            <a:r>
              <a:rPr lang="en-US" dirty="0"/>
              <a:t> genome mining</a:t>
            </a:r>
          </a:p>
          <a:p>
            <a:pPr marL="0" indent="0">
              <a:buNone/>
            </a:pPr>
            <a:endParaRPr lang="en-US" dirty="0"/>
          </a:p>
          <a:p>
            <a:pPr marL="0" indent="0">
              <a:buNone/>
            </a:pPr>
            <a:r>
              <a:rPr lang="en-US" dirty="0" err="1"/>
              <a:t>dbCAN</a:t>
            </a:r>
            <a:r>
              <a:rPr lang="en-US" dirty="0"/>
              <a:t>-PUL -&gt; literature derived PULs with known carb substrates</a:t>
            </a:r>
          </a:p>
          <a:p>
            <a:pPr marL="0" indent="0">
              <a:buNone/>
            </a:pPr>
            <a:endParaRPr lang="en-US" dirty="0"/>
          </a:p>
          <a:p>
            <a:pPr marL="0" indent="0">
              <a:buNone/>
            </a:pPr>
            <a:r>
              <a:rPr lang="en-US" dirty="0"/>
              <a:t>complex carb degrading genes form gene clusters in genomes</a:t>
            </a:r>
          </a:p>
          <a:p>
            <a:pPr marL="0" indent="0">
              <a:buNone/>
            </a:pPr>
            <a:endParaRPr lang="en-US" dirty="0"/>
          </a:p>
          <a:p>
            <a:pPr marL="0" indent="0">
              <a:buNone/>
            </a:pPr>
            <a:r>
              <a:rPr lang="en-US" dirty="0"/>
              <a:t>CGC-Finder can mine for these CGCs (without substrates)</a:t>
            </a:r>
          </a:p>
          <a:p>
            <a:pPr marL="0" indent="0">
              <a:buNone/>
            </a:pPr>
            <a:endParaRPr lang="en-US" dirty="0">
              <a:hlinkClick r:id="" action="ppaction://noaction"/>
            </a:endParaRPr>
          </a:p>
          <a:p>
            <a:pPr marL="0" indent="0">
              <a:buNone/>
            </a:pPr>
            <a:endParaRPr lang="en-US" dirty="0">
              <a:hlinkClick r:id="" action="ppaction://noaction"/>
            </a:endParaRPr>
          </a:p>
          <a:p>
            <a:pPr marL="0" indent="0">
              <a:buNone/>
            </a:pPr>
            <a:endParaRPr lang="en-US" dirty="0"/>
          </a:p>
          <a:p>
            <a:pPr marL="0" indent="0">
              <a:buNone/>
            </a:pPr>
            <a:endParaRPr lang="en-US" dirty="0"/>
          </a:p>
        </p:txBody>
      </p:sp>
      <p:pic>
        <p:nvPicPr>
          <p:cNvPr id="4" name="Picture 25">
            <a:extLst>
              <a:ext uri="{FF2B5EF4-FFF2-40B4-BE49-F238E27FC236}">
                <a16:creationId xmlns:a16="http://schemas.microsoft.com/office/drawing/2014/main" id="{8003B9B5-1228-4D40-BA7F-D29F8161A5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78013" y="526604"/>
            <a:ext cx="2753519" cy="496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26">
            <a:extLst>
              <a:ext uri="{FF2B5EF4-FFF2-40B4-BE49-F238E27FC236}">
                <a16:creationId xmlns:a16="http://schemas.microsoft.com/office/drawing/2014/main" id="{3D93CCF2-FF75-D341-85BB-24A60A749BE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93246" y="337343"/>
            <a:ext cx="2600438" cy="788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27">
            <a:extLst>
              <a:ext uri="{FF2B5EF4-FFF2-40B4-BE49-F238E27FC236}">
                <a16:creationId xmlns:a16="http://schemas.microsoft.com/office/drawing/2014/main" id="{FD5517BF-D18E-DE4C-9208-3488C8489EC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46542" y="6038874"/>
            <a:ext cx="2478695" cy="6297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36">
            <a:extLst>
              <a:ext uri="{FF2B5EF4-FFF2-40B4-BE49-F238E27FC236}">
                <a16:creationId xmlns:a16="http://schemas.microsoft.com/office/drawing/2014/main" id="{9AC45E95-140B-E843-8E64-79A7B52DC0B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311277" y="5879672"/>
            <a:ext cx="1465262" cy="788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7">
            <a:extLst>
              <a:ext uri="{FF2B5EF4-FFF2-40B4-BE49-F238E27FC236}">
                <a16:creationId xmlns:a16="http://schemas.microsoft.com/office/drawing/2014/main" id="{C61819BF-1757-A94F-B842-C4C265923C56}"/>
              </a:ext>
            </a:extLst>
          </p:cNvPr>
          <p:cNvPicPr>
            <a:picLocks noChangeAspect="1"/>
          </p:cNvPicPr>
          <p:nvPr/>
        </p:nvPicPr>
        <p:blipFill>
          <a:blip r:embed="rId7"/>
          <a:stretch>
            <a:fillRect/>
          </a:stretch>
        </p:blipFill>
        <p:spPr>
          <a:xfrm>
            <a:off x="6955395" y="5867692"/>
            <a:ext cx="2876577" cy="812946"/>
          </a:xfrm>
          <a:prstGeom prst="rect">
            <a:avLst/>
          </a:prstGeom>
        </p:spPr>
      </p:pic>
      <p:sp>
        <p:nvSpPr>
          <p:cNvPr id="9" name="Rectangle 8">
            <a:extLst>
              <a:ext uri="{FF2B5EF4-FFF2-40B4-BE49-F238E27FC236}">
                <a16:creationId xmlns:a16="http://schemas.microsoft.com/office/drawing/2014/main" id="{EFA290EC-8DE0-A047-8A20-62DBBD6250ED}"/>
              </a:ext>
            </a:extLst>
          </p:cNvPr>
          <p:cNvSpPr/>
          <p:nvPr/>
        </p:nvSpPr>
        <p:spPr>
          <a:xfrm>
            <a:off x="7164460" y="1701754"/>
            <a:ext cx="4767072" cy="3693319"/>
          </a:xfrm>
          <a:prstGeom prst="rect">
            <a:avLst/>
          </a:prstGeom>
        </p:spPr>
        <p:txBody>
          <a:bodyPr wrap="square">
            <a:spAutoFit/>
          </a:bodyPr>
          <a:lstStyle/>
          <a:p>
            <a:r>
              <a:rPr lang="en-US" dirty="0">
                <a:hlinkClick r:id="rId8"/>
              </a:rPr>
              <a:t>https://bcb.unl.edu/dbCAN2</a:t>
            </a:r>
            <a:endParaRPr lang="en-US" dirty="0"/>
          </a:p>
          <a:p>
            <a:r>
              <a:rPr lang="en-US" dirty="0">
                <a:hlinkClick r:id="rId9"/>
              </a:rPr>
              <a:t>https://github.com/linnabrown/run_dbcan</a:t>
            </a:r>
            <a:endParaRPr lang="en-US" dirty="0"/>
          </a:p>
          <a:p>
            <a:r>
              <a:rPr lang="en-US" dirty="0">
                <a:hlinkClick r:id="rId10"/>
              </a:rPr>
              <a:t>https://bcb.unl.edu/dbCAN_PUL</a:t>
            </a:r>
            <a:endParaRPr lang="en-US" dirty="0"/>
          </a:p>
          <a:p>
            <a:r>
              <a:rPr lang="en-US" dirty="0">
                <a:hlinkClick r:id="rId11"/>
              </a:rPr>
              <a:t>https://github.com/yinlabniu/eCAMI</a:t>
            </a:r>
            <a:endParaRPr lang="en-US" dirty="0"/>
          </a:p>
          <a:p>
            <a:r>
              <a:rPr lang="en-US" dirty="0">
                <a:hlinkClick r:id="rId12"/>
              </a:rPr>
              <a:t>https://bcb.unl.edu/dbCAN_seq/</a:t>
            </a:r>
            <a:endParaRPr lang="en-US" dirty="0"/>
          </a:p>
          <a:p>
            <a:r>
              <a:rPr lang="en-US" dirty="0">
                <a:hlinkClick r:id="rId13"/>
              </a:rPr>
              <a:t>https://bcb.unl.edu/plantcazyme/</a:t>
            </a:r>
            <a:endParaRPr lang="en-US" dirty="0"/>
          </a:p>
          <a:p>
            <a:r>
              <a:rPr lang="en-US" dirty="0">
                <a:hlinkClick r:id="rId9"/>
              </a:rPr>
              <a:t>https://github.com/linnabrown/run_dbcan</a:t>
            </a:r>
            <a:endParaRPr lang="en-US" dirty="0"/>
          </a:p>
          <a:p>
            <a:r>
              <a:rPr lang="en-US" dirty="0">
                <a:hlinkClick r:id="rId10"/>
              </a:rPr>
              <a:t>https://bcb.unl.edu/dbCAN_PUL</a:t>
            </a:r>
            <a:endParaRPr lang="en-US" dirty="0"/>
          </a:p>
          <a:p>
            <a:r>
              <a:rPr lang="en-US" dirty="0">
                <a:hlinkClick r:id="rId11"/>
              </a:rPr>
              <a:t>https://github.com/yinlabniu/eCAMI</a:t>
            </a:r>
            <a:endParaRPr lang="en-US" dirty="0"/>
          </a:p>
          <a:p>
            <a:r>
              <a:rPr lang="en-US" dirty="0">
                <a:hlinkClick r:id="rId12"/>
              </a:rPr>
              <a:t>https://bcb.unl.edu/dbCAN_seq/</a:t>
            </a:r>
            <a:endParaRPr lang="en-US" dirty="0"/>
          </a:p>
          <a:p>
            <a:r>
              <a:rPr lang="en-US" dirty="0">
                <a:hlinkClick r:id="rId13"/>
              </a:rPr>
              <a:t>https://bcb.unl.edu/plantcazyme/</a:t>
            </a:r>
            <a:endParaRPr lang="en-US" dirty="0"/>
          </a:p>
          <a:p>
            <a:r>
              <a:rPr lang="en-US" dirty="0">
                <a:hlinkClick r:id="rId14"/>
              </a:rPr>
              <a:t>https://bcb.unl.edu/pHMM-Tree/source/</a:t>
            </a:r>
            <a:endParaRPr lang="en-US" dirty="0"/>
          </a:p>
          <a:p>
            <a:endParaRPr lang="en-US" dirty="0"/>
          </a:p>
        </p:txBody>
      </p:sp>
    </p:spTree>
    <p:extLst>
      <p:ext uri="{BB962C8B-B14F-4D97-AF65-F5344CB8AC3E}">
        <p14:creationId xmlns:p14="http://schemas.microsoft.com/office/powerpoint/2010/main" val="36315707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Arc 12">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itle 1">
            <a:extLst>
              <a:ext uri="{FF2B5EF4-FFF2-40B4-BE49-F238E27FC236}">
                <a16:creationId xmlns:a16="http://schemas.microsoft.com/office/drawing/2014/main" id="{4908A0BB-C219-9D41-9437-F700591609F8}"/>
              </a:ext>
            </a:extLst>
          </p:cNvPr>
          <p:cNvSpPr>
            <a:spLocks noGrp="1"/>
          </p:cNvSpPr>
          <p:nvPr>
            <p:ph idx="1"/>
          </p:nvPr>
        </p:nvSpPr>
        <p:spPr>
          <a:xfrm>
            <a:off x="1616954" y="2657594"/>
            <a:ext cx="8958091" cy="1542811"/>
          </a:xfrm>
        </p:spPr>
        <p:txBody>
          <a:bodyPr>
            <a:normAutofit/>
          </a:bodyPr>
          <a:lstStyle/>
          <a:p>
            <a:pPr marL="0" indent="0" algn="ctr">
              <a:buNone/>
            </a:pPr>
            <a:r>
              <a:rPr lang="en-US" sz="5400" dirty="0">
                <a:latin typeface="Calibri" panose="020F0502020204030204" pitchFamily="34" charset="0"/>
                <a:cs typeface="Calibri" panose="020F0502020204030204" pitchFamily="34" charset="0"/>
              </a:rPr>
              <a:t>Hands-on Session</a:t>
            </a:r>
          </a:p>
        </p:txBody>
      </p:sp>
    </p:spTree>
    <p:extLst>
      <p:ext uri="{BB962C8B-B14F-4D97-AF65-F5344CB8AC3E}">
        <p14:creationId xmlns:p14="http://schemas.microsoft.com/office/powerpoint/2010/main" val="7552808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B6C16D8-82EF-B84F-AC29-7E101F188EFF}"/>
              </a:ext>
            </a:extLst>
          </p:cNvPr>
          <p:cNvSpPr txBox="1"/>
          <p:nvPr/>
        </p:nvSpPr>
        <p:spPr>
          <a:xfrm>
            <a:off x="1165463" y="2973954"/>
            <a:ext cx="10228675" cy="3108543"/>
          </a:xfrm>
          <a:prstGeom prst="rect">
            <a:avLst/>
          </a:prstGeom>
          <a:noFill/>
        </p:spPr>
        <p:txBody>
          <a:bodyPr wrap="square" rtlCol="0">
            <a:spAutoFit/>
          </a:bodyPr>
          <a:lstStyle/>
          <a:p>
            <a:r>
              <a:rPr lang="en-US" sz="2800" dirty="0"/>
              <a:t>Step 1: Change directory from HOME to WORK: </a:t>
            </a:r>
            <a:r>
              <a:rPr lang="en-US" sz="2800" dirty="0">
                <a:highlight>
                  <a:srgbClr val="FFFF00"/>
                </a:highlight>
              </a:rPr>
              <a:t>cd $WORK</a:t>
            </a:r>
          </a:p>
          <a:p>
            <a:endParaRPr lang="en-US" sz="2800" dirty="0"/>
          </a:p>
          <a:p>
            <a:r>
              <a:rPr lang="en-US" sz="2800" dirty="0"/>
              <a:t>Step 2: </a:t>
            </a:r>
          </a:p>
          <a:p>
            <a:r>
              <a:rPr lang="en-US" sz="2800" dirty="0"/>
              <a:t>	Copy all materials to your working directory: </a:t>
            </a:r>
          </a:p>
          <a:p>
            <a:pPr lvl="1"/>
            <a:r>
              <a:rPr lang="en-US" sz="2800" dirty="0"/>
              <a:t>              </a:t>
            </a:r>
            <a:r>
              <a:rPr lang="en-US" sz="2800" dirty="0">
                <a:highlight>
                  <a:srgbClr val="FFFF00"/>
                </a:highlight>
              </a:rPr>
              <a:t>cp -r /work/</a:t>
            </a:r>
            <a:r>
              <a:rPr lang="en-US" sz="2800" dirty="0" err="1">
                <a:highlight>
                  <a:srgbClr val="FFFF00"/>
                </a:highlight>
              </a:rPr>
              <a:t>yinlab</a:t>
            </a:r>
            <a:r>
              <a:rPr lang="en-US" sz="2800" dirty="0">
                <a:highlight>
                  <a:srgbClr val="FFFF00"/>
                </a:highlight>
              </a:rPr>
              <a:t>/</a:t>
            </a:r>
            <a:r>
              <a:rPr lang="en-US" sz="2800" dirty="0" err="1">
                <a:highlight>
                  <a:srgbClr val="FFFF00"/>
                </a:highlight>
              </a:rPr>
              <a:t>yuchen</a:t>
            </a:r>
            <a:r>
              <a:rPr lang="en-US" sz="2800" dirty="0">
                <a:highlight>
                  <a:srgbClr val="FFFF00"/>
                </a:highlight>
              </a:rPr>
              <a:t>/FDST867_lab_fall_2022 . &amp;</a:t>
            </a:r>
          </a:p>
          <a:p>
            <a:pPr lvl="1"/>
            <a:r>
              <a:rPr lang="en-US" sz="2800" dirty="0"/>
              <a:t>	Check if copy is finished: </a:t>
            </a:r>
            <a:r>
              <a:rPr lang="en-US" sz="2800" dirty="0">
                <a:highlight>
                  <a:srgbClr val="FFFF00"/>
                </a:highlight>
              </a:rPr>
              <a:t>jobs</a:t>
            </a:r>
            <a:endParaRPr lang="en-US" sz="2800" dirty="0"/>
          </a:p>
          <a:p>
            <a:r>
              <a:rPr lang="en-US" sz="2800" dirty="0"/>
              <a:t>                            </a:t>
            </a:r>
          </a:p>
        </p:txBody>
      </p:sp>
      <p:sp>
        <p:nvSpPr>
          <p:cNvPr id="5" name="Title 1">
            <a:extLst>
              <a:ext uri="{FF2B5EF4-FFF2-40B4-BE49-F238E27FC236}">
                <a16:creationId xmlns:a16="http://schemas.microsoft.com/office/drawing/2014/main" id="{AA166708-2449-7943-8A5F-4F04C12C867F}"/>
              </a:ext>
            </a:extLst>
          </p:cNvPr>
          <p:cNvSpPr txBox="1">
            <a:spLocks/>
          </p:cNvSpPr>
          <p:nvPr/>
        </p:nvSpPr>
        <p:spPr>
          <a:xfrm>
            <a:off x="783866" y="2073712"/>
            <a:ext cx="10883747" cy="100602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itchFamily="2" charset="2"/>
              <a:buChar char="v"/>
            </a:pPr>
            <a:r>
              <a:rPr lang="en-US" sz="4000" dirty="0">
                <a:cs typeface="Calibri" panose="020F0502020204030204" pitchFamily="34" charset="0"/>
              </a:rPr>
              <a:t>Copy folder and open </a:t>
            </a:r>
            <a:r>
              <a:rPr lang="en-US" sz="4000" dirty="0"/>
              <a:t>tutorial HTML </a:t>
            </a:r>
            <a:endParaRPr lang="en-US" sz="4000" dirty="0">
              <a:cs typeface="Calibri" panose="020F0502020204030204" pitchFamily="34" charset="0"/>
            </a:endParaRPr>
          </a:p>
        </p:txBody>
      </p:sp>
      <p:sp>
        <p:nvSpPr>
          <p:cNvPr id="3" name="TextBox 2">
            <a:extLst>
              <a:ext uri="{FF2B5EF4-FFF2-40B4-BE49-F238E27FC236}">
                <a16:creationId xmlns:a16="http://schemas.microsoft.com/office/drawing/2014/main" id="{F07B1859-729D-5547-8D27-B39B4A7734CA}"/>
              </a:ext>
            </a:extLst>
          </p:cNvPr>
          <p:cNvSpPr txBox="1"/>
          <p:nvPr/>
        </p:nvSpPr>
        <p:spPr>
          <a:xfrm>
            <a:off x="464837" y="6240022"/>
            <a:ext cx="1167788" cy="369332"/>
          </a:xfrm>
          <a:prstGeom prst="rect">
            <a:avLst/>
          </a:prstGeom>
          <a:noFill/>
        </p:spPr>
        <p:txBody>
          <a:bodyPr wrap="square" rtlCol="0">
            <a:spAutoFit/>
          </a:bodyPr>
          <a:lstStyle/>
          <a:p>
            <a:r>
              <a:rPr lang="en-US" dirty="0">
                <a:solidFill>
                  <a:schemeClr val="bg1"/>
                </a:solidFill>
              </a:rPr>
              <a:t>Click his</a:t>
            </a:r>
          </a:p>
        </p:txBody>
      </p:sp>
      <p:sp>
        <p:nvSpPr>
          <p:cNvPr id="7" name="Title 1">
            <a:extLst>
              <a:ext uri="{FF2B5EF4-FFF2-40B4-BE49-F238E27FC236}">
                <a16:creationId xmlns:a16="http://schemas.microsoft.com/office/drawing/2014/main" id="{EF508F90-C52D-A692-7780-CB25A1DDEB34}"/>
              </a:ext>
            </a:extLst>
          </p:cNvPr>
          <p:cNvSpPr txBox="1">
            <a:spLocks/>
          </p:cNvSpPr>
          <p:nvPr/>
        </p:nvSpPr>
        <p:spPr>
          <a:xfrm>
            <a:off x="783866" y="780276"/>
            <a:ext cx="10444223" cy="100602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itchFamily="2" charset="2"/>
              <a:buChar char="v"/>
            </a:pPr>
            <a:r>
              <a:rPr lang="en-US" sz="4000" dirty="0">
                <a:latin typeface="Calibri" panose="020F0502020204030204" pitchFamily="34" charset="0"/>
                <a:cs typeface="Calibri" panose="020F0502020204030204" pitchFamily="34" charset="0"/>
              </a:rPr>
              <a:t>Open your terminal and log in to HCC</a:t>
            </a:r>
          </a:p>
        </p:txBody>
      </p:sp>
      <p:pic>
        <p:nvPicPr>
          <p:cNvPr id="9" name="Picture 8">
            <a:extLst>
              <a:ext uri="{FF2B5EF4-FFF2-40B4-BE49-F238E27FC236}">
                <a16:creationId xmlns:a16="http://schemas.microsoft.com/office/drawing/2014/main" id="{17BEFFF1-84AA-627E-A303-E29C89F1A132}"/>
              </a:ext>
            </a:extLst>
          </p:cNvPr>
          <p:cNvPicPr>
            <a:picLocks noChangeAspect="1"/>
          </p:cNvPicPr>
          <p:nvPr/>
        </p:nvPicPr>
        <p:blipFill>
          <a:blip r:embed="rId2"/>
          <a:stretch>
            <a:fillRect/>
          </a:stretch>
        </p:blipFill>
        <p:spPr>
          <a:xfrm>
            <a:off x="2362880" y="3520407"/>
            <a:ext cx="4125467" cy="285610"/>
          </a:xfrm>
          <a:prstGeom prst="rect">
            <a:avLst/>
          </a:prstGeom>
        </p:spPr>
      </p:pic>
    </p:spTree>
    <p:extLst>
      <p:ext uri="{BB962C8B-B14F-4D97-AF65-F5344CB8AC3E}">
        <p14:creationId xmlns:p14="http://schemas.microsoft.com/office/powerpoint/2010/main" val="749321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6" end="6"/>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B6C16D8-82EF-B84F-AC29-7E101F188EFF}"/>
              </a:ext>
            </a:extLst>
          </p:cNvPr>
          <p:cNvSpPr txBox="1"/>
          <p:nvPr/>
        </p:nvSpPr>
        <p:spPr>
          <a:xfrm>
            <a:off x="787999" y="1620313"/>
            <a:ext cx="10983817" cy="2246769"/>
          </a:xfrm>
          <a:prstGeom prst="rect">
            <a:avLst/>
          </a:prstGeom>
          <a:noFill/>
        </p:spPr>
        <p:txBody>
          <a:bodyPr wrap="square" rtlCol="0">
            <a:spAutoFit/>
          </a:bodyPr>
          <a:lstStyle/>
          <a:p>
            <a:r>
              <a:rPr lang="en-US" sz="2800" dirty="0"/>
              <a:t>Step 3: Click or copy this link to your web browser to open GitHub page:</a:t>
            </a:r>
          </a:p>
          <a:p>
            <a:r>
              <a:rPr lang="en-US" sz="2800" dirty="0">
                <a:hlinkClick r:id="rId2"/>
              </a:rPr>
              <a:t>https://github.com/azureycy/FDST867_Lab_Fall_2022</a:t>
            </a:r>
            <a:endParaRPr lang="en-US" sz="2800" dirty="0"/>
          </a:p>
          <a:p>
            <a:endParaRPr lang="en-US" sz="2800" dirty="0"/>
          </a:p>
          <a:p>
            <a:r>
              <a:rPr lang="en-US" sz="2800" dirty="0"/>
              <a:t>Step 4: Open tutorial HTML file in GitHub page.</a:t>
            </a:r>
          </a:p>
          <a:p>
            <a:endParaRPr lang="en-US" sz="2800" dirty="0"/>
          </a:p>
        </p:txBody>
      </p:sp>
      <p:pic>
        <p:nvPicPr>
          <p:cNvPr id="8" name="Picture 7">
            <a:extLst>
              <a:ext uri="{FF2B5EF4-FFF2-40B4-BE49-F238E27FC236}">
                <a16:creationId xmlns:a16="http://schemas.microsoft.com/office/drawing/2014/main" id="{F87D8B55-C378-1E74-E7A8-E96CA88DDF8D}"/>
              </a:ext>
            </a:extLst>
          </p:cNvPr>
          <p:cNvPicPr>
            <a:picLocks noChangeAspect="1"/>
          </p:cNvPicPr>
          <p:nvPr/>
        </p:nvPicPr>
        <p:blipFill>
          <a:blip r:embed="rId3"/>
          <a:stretch>
            <a:fillRect/>
          </a:stretch>
        </p:blipFill>
        <p:spPr>
          <a:xfrm>
            <a:off x="1029010" y="3633067"/>
            <a:ext cx="10943236" cy="1837867"/>
          </a:xfrm>
          <a:prstGeom prst="rect">
            <a:avLst/>
          </a:prstGeom>
        </p:spPr>
      </p:pic>
      <p:grpSp>
        <p:nvGrpSpPr>
          <p:cNvPr id="9" name="Group 8">
            <a:extLst>
              <a:ext uri="{FF2B5EF4-FFF2-40B4-BE49-F238E27FC236}">
                <a16:creationId xmlns:a16="http://schemas.microsoft.com/office/drawing/2014/main" id="{5EB8006E-A1A8-ADD0-AF17-2844D7EE26A6}"/>
              </a:ext>
            </a:extLst>
          </p:cNvPr>
          <p:cNvGrpSpPr/>
          <p:nvPr/>
        </p:nvGrpSpPr>
        <p:grpSpPr>
          <a:xfrm>
            <a:off x="324611" y="4527141"/>
            <a:ext cx="1167788" cy="522773"/>
            <a:chOff x="838200" y="4604304"/>
            <a:chExt cx="1167788" cy="522773"/>
          </a:xfrm>
        </p:grpSpPr>
        <p:sp>
          <p:nvSpPr>
            <p:cNvPr id="7" name="Down Arrow 6">
              <a:extLst>
                <a:ext uri="{FF2B5EF4-FFF2-40B4-BE49-F238E27FC236}">
                  <a16:creationId xmlns:a16="http://schemas.microsoft.com/office/drawing/2014/main" id="{95560FCB-2A8E-F041-A8A7-ECBA47032335}"/>
                </a:ext>
              </a:extLst>
            </p:cNvPr>
            <p:cNvSpPr/>
            <p:nvPr/>
          </p:nvSpPr>
          <p:spPr>
            <a:xfrm rot="16200000">
              <a:off x="1126399" y="4316107"/>
              <a:ext cx="522773" cy="1099168"/>
            </a:xfrm>
            <a:prstGeom prst="downArrow">
              <a:avLst>
                <a:gd name="adj1" fmla="val 50000"/>
                <a:gd name="adj2" fmla="val 42557"/>
              </a:avLst>
            </a:prstGeom>
            <a:solidFill>
              <a:schemeClr val="accent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F07B1859-729D-5547-8D27-B39B4A7734CA}"/>
                </a:ext>
              </a:extLst>
            </p:cNvPr>
            <p:cNvSpPr txBox="1"/>
            <p:nvPr/>
          </p:nvSpPr>
          <p:spPr>
            <a:xfrm>
              <a:off x="838200" y="4666922"/>
              <a:ext cx="1167788" cy="369332"/>
            </a:xfrm>
            <a:prstGeom prst="rect">
              <a:avLst/>
            </a:prstGeom>
            <a:noFill/>
          </p:spPr>
          <p:txBody>
            <a:bodyPr wrap="square" rtlCol="0">
              <a:spAutoFit/>
            </a:bodyPr>
            <a:lstStyle/>
            <a:p>
              <a:r>
                <a:rPr lang="en-US" dirty="0">
                  <a:solidFill>
                    <a:schemeClr val="bg1"/>
                  </a:solidFill>
                </a:rPr>
                <a:t>Click link</a:t>
              </a:r>
            </a:p>
          </p:txBody>
        </p:sp>
      </p:grpSp>
    </p:spTree>
    <p:extLst>
      <p:ext uri="{BB962C8B-B14F-4D97-AF65-F5344CB8AC3E}">
        <p14:creationId xmlns:p14="http://schemas.microsoft.com/office/powerpoint/2010/main" val="684662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6B7DCE9-A751-064D-B4B8-CB0171498996}"/>
              </a:ext>
            </a:extLst>
          </p:cNvPr>
          <p:cNvSpPr/>
          <p:nvPr/>
        </p:nvSpPr>
        <p:spPr>
          <a:xfrm>
            <a:off x="1007589" y="421050"/>
            <a:ext cx="9796285" cy="954107"/>
          </a:xfrm>
          <a:prstGeom prst="rect">
            <a:avLst/>
          </a:prstGeom>
        </p:spPr>
        <p:txBody>
          <a:bodyPr wrap="square">
            <a:spAutoFit/>
          </a:bodyPr>
          <a:lstStyle/>
          <a:p>
            <a:r>
              <a:rPr lang="en-US" sz="2800" dirty="0"/>
              <a:t>Step 5: Follow the tutorial HTML. Copy and paste each command line to your terminal and run it.</a:t>
            </a:r>
          </a:p>
        </p:txBody>
      </p:sp>
      <p:pic>
        <p:nvPicPr>
          <p:cNvPr id="3" name="Picture 2">
            <a:extLst>
              <a:ext uri="{FF2B5EF4-FFF2-40B4-BE49-F238E27FC236}">
                <a16:creationId xmlns:a16="http://schemas.microsoft.com/office/drawing/2014/main" id="{70EA3C61-DF2B-4837-C524-F9C4EA5BFC62}"/>
              </a:ext>
            </a:extLst>
          </p:cNvPr>
          <p:cNvPicPr>
            <a:picLocks noChangeAspect="1"/>
          </p:cNvPicPr>
          <p:nvPr/>
        </p:nvPicPr>
        <p:blipFill>
          <a:blip r:embed="rId2"/>
          <a:stretch>
            <a:fillRect/>
          </a:stretch>
        </p:blipFill>
        <p:spPr>
          <a:xfrm>
            <a:off x="1175324" y="1576091"/>
            <a:ext cx="8639885" cy="5042263"/>
          </a:xfrm>
          <a:prstGeom prst="rect">
            <a:avLst/>
          </a:prstGeom>
        </p:spPr>
      </p:pic>
    </p:spTree>
    <p:extLst>
      <p:ext uri="{BB962C8B-B14F-4D97-AF65-F5344CB8AC3E}">
        <p14:creationId xmlns:p14="http://schemas.microsoft.com/office/powerpoint/2010/main" val="11965865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Arc 12">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0" name="Title 1">
            <a:extLst>
              <a:ext uri="{FF2B5EF4-FFF2-40B4-BE49-F238E27FC236}">
                <a16:creationId xmlns:a16="http://schemas.microsoft.com/office/drawing/2014/main" id="{793D1CD5-07DC-7B47-AABD-374748A72755}"/>
              </a:ext>
            </a:extLst>
          </p:cNvPr>
          <p:cNvSpPr>
            <a:spLocks noGrp="1"/>
          </p:cNvSpPr>
          <p:nvPr>
            <p:ph idx="1"/>
          </p:nvPr>
        </p:nvSpPr>
        <p:spPr>
          <a:xfrm>
            <a:off x="1616954" y="2657594"/>
            <a:ext cx="8958091" cy="1542811"/>
          </a:xfrm>
        </p:spPr>
        <p:txBody>
          <a:bodyPr>
            <a:normAutofit/>
          </a:bodyPr>
          <a:lstStyle/>
          <a:p>
            <a:pPr marL="0" indent="0" algn="ctr">
              <a:buNone/>
            </a:pPr>
            <a:r>
              <a:rPr lang="en-US" sz="6600" dirty="0">
                <a:latin typeface="Calibri" panose="020F0502020204030204" pitchFamily="34" charset="0"/>
                <a:cs typeface="Calibri" panose="020F0502020204030204" pitchFamily="34" charset="0"/>
              </a:rPr>
              <a:t>UHGG Genomes</a:t>
            </a:r>
          </a:p>
        </p:txBody>
      </p:sp>
      <p:sp>
        <p:nvSpPr>
          <p:cNvPr id="6" name="Title 1">
            <a:extLst>
              <a:ext uri="{FF2B5EF4-FFF2-40B4-BE49-F238E27FC236}">
                <a16:creationId xmlns:a16="http://schemas.microsoft.com/office/drawing/2014/main" id="{C8699E2C-84CC-1A47-A3AD-4292A0C889D7}"/>
              </a:ext>
            </a:extLst>
          </p:cNvPr>
          <p:cNvSpPr>
            <a:spLocks noGrp="1"/>
          </p:cNvSpPr>
          <p:nvPr>
            <p:ph type="title"/>
          </p:nvPr>
        </p:nvSpPr>
        <p:spPr>
          <a:xfrm>
            <a:off x="1437260" y="1253375"/>
            <a:ext cx="3013554" cy="1137285"/>
          </a:xfrm>
        </p:spPr>
        <p:txBody>
          <a:bodyPr>
            <a:normAutofit/>
          </a:bodyPr>
          <a:lstStyle/>
          <a:p>
            <a:pPr marL="571500" indent="-571500">
              <a:buFont typeface="Wingdings" panose="05000000000000000000" pitchFamily="2" charset="2"/>
              <a:buChar char="q"/>
            </a:pPr>
            <a:r>
              <a:rPr lang="en-US" sz="4800" dirty="0">
                <a:latin typeface="+mn-lt"/>
                <a:ea typeface="+mn-ea"/>
                <a:cs typeface="+mn-cs"/>
              </a:rPr>
              <a:t>Part 1</a:t>
            </a:r>
          </a:p>
        </p:txBody>
      </p:sp>
      <p:pic>
        <p:nvPicPr>
          <p:cNvPr id="3" name="Picture 2">
            <a:extLst>
              <a:ext uri="{FF2B5EF4-FFF2-40B4-BE49-F238E27FC236}">
                <a16:creationId xmlns:a16="http://schemas.microsoft.com/office/drawing/2014/main" id="{F53448B9-DAF7-39D0-062C-BFC3ED9287D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7331" r="5478" b="14348"/>
          <a:stretch/>
        </p:blipFill>
        <p:spPr bwMode="auto">
          <a:xfrm>
            <a:off x="10030296" y="4439178"/>
            <a:ext cx="1049508" cy="142864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CCBAC309-0843-4904-D537-78C4004A23D6}"/>
              </a:ext>
            </a:extLst>
          </p:cNvPr>
          <p:cNvSpPr txBox="1"/>
          <p:nvPr/>
        </p:nvSpPr>
        <p:spPr>
          <a:xfrm>
            <a:off x="10163105" y="5897324"/>
            <a:ext cx="892360" cy="400110"/>
          </a:xfrm>
          <a:prstGeom prst="rect">
            <a:avLst/>
          </a:prstGeom>
          <a:noFill/>
        </p:spPr>
        <p:txBody>
          <a:bodyPr wrap="none" rtlCol="0">
            <a:spAutoFit/>
          </a:bodyPr>
          <a:lstStyle/>
          <a:p>
            <a:r>
              <a:rPr lang="en-US" sz="2000" dirty="0"/>
              <a:t>Tang Li</a:t>
            </a:r>
          </a:p>
        </p:txBody>
      </p:sp>
    </p:spTree>
    <p:extLst>
      <p:ext uri="{BB962C8B-B14F-4D97-AF65-F5344CB8AC3E}">
        <p14:creationId xmlns:p14="http://schemas.microsoft.com/office/powerpoint/2010/main" val="18325751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D3FBDF-805C-BE47-8B88-A3FF447AF245}"/>
              </a:ext>
            </a:extLst>
          </p:cNvPr>
          <p:cNvSpPr>
            <a:spLocks noGrp="1"/>
          </p:cNvSpPr>
          <p:nvPr>
            <p:ph type="title"/>
          </p:nvPr>
        </p:nvSpPr>
        <p:spPr/>
        <p:txBody>
          <a:bodyPr/>
          <a:lstStyle/>
          <a:p>
            <a:r>
              <a:rPr lang="en-US" dirty="0"/>
              <a:t>what you need to know</a:t>
            </a:r>
          </a:p>
        </p:txBody>
      </p:sp>
      <p:sp>
        <p:nvSpPr>
          <p:cNvPr id="3" name="Content Placeholder 2">
            <a:extLst>
              <a:ext uri="{FF2B5EF4-FFF2-40B4-BE49-F238E27FC236}">
                <a16:creationId xmlns:a16="http://schemas.microsoft.com/office/drawing/2014/main" id="{B440E625-ABBD-D04C-8F5B-4244F378E17D}"/>
              </a:ext>
            </a:extLst>
          </p:cNvPr>
          <p:cNvSpPr>
            <a:spLocks noGrp="1"/>
          </p:cNvSpPr>
          <p:nvPr>
            <p:ph idx="1"/>
          </p:nvPr>
        </p:nvSpPr>
        <p:spPr>
          <a:xfrm>
            <a:off x="718458" y="1858282"/>
            <a:ext cx="10515600" cy="4351338"/>
          </a:xfrm>
        </p:spPr>
        <p:txBody>
          <a:bodyPr>
            <a:normAutofit fontScale="92500" lnSpcReduction="20000"/>
          </a:bodyPr>
          <a:lstStyle/>
          <a:p>
            <a:endParaRPr lang="en-US" dirty="0"/>
          </a:p>
          <a:p>
            <a:r>
              <a:rPr lang="en-US" dirty="0"/>
              <a:t>use holland computing cluster so </a:t>
            </a:r>
            <a:r>
              <a:rPr lang="en-US" dirty="0">
                <a:solidFill>
                  <a:srgbClr val="FF0000"/>
                </a:solidFill>
              </a:rPr>
              <a:t>bring a laptop and have an HCC account</a:t>
            </a:r>
          </a:p>
          <a:p>
            <a:pPr marL="0" indent="0">
              <a:buNone/>
            </a:pPr>
            <a:endParaRPr lang="en-US" dirty="0"/>
          </a:p>
          <a:p>
            <a:r>
              <a:rPr lang="en-US" dirty="0"/>
              <a:t>hands-on activities with a </a:t>
            </a:r>
            <a:r>
              <a:rPr lang="en-US" dirty="0">
                <a:solidFill>
                  <a:srgbClr val="FF0000"/>
                </a:solidFill>
              </a:rPr>
              <a:t>real-world genome mining project</a:t>
            </a:r>
          </a:p>
          <a:p>
            <a:endParaRPr lang="en-US" dirty="0"/>
          </a:p>
          <a:p>
            <a:r>
              <a:rPr lang="en-US" dirty="0">
                <a:solidFill>
                  <a:srgbClr val="FF0000"/>
                </a:solidFill>
              </a:rPr>
              <a:t>focus on data visualization </a:t>
            </a:r>
            <a:r>
              <a:rPr lang="en-US" dirty="0"/>
              <a:t>during demonstration</a:t>
            </a:r>
          </a:p>
          <a:p>
            <a:endParaRPr lang="en-US" dirty="0"/>
          </a:p>
          <a:p>
            <a:r>
              <a:rPr lang="en-US" dirty="0"/>
              <a:t>some data computing takes long time, but all </a:t>
            </a:r>
            <a:r>
              <a:rPr lang="en-US" dirty="0">
                <a:solidFill>
                  <a:srgbClr val="FF0000"/>
                </a:solidFill>
              </a:rPr>
              <a:t>intermediate codes are provided</a:t>
            </a:r>
          </a:p>
          <a:p>
            <a:endParaRPr lang="en-US" dirty="0"/>
          </a:p>
          <a:p>
            <a:r>
              <a:rPr lang="en-US" dirty="0"/>
              <a:t>use </a:t>
            </a:r>
            <a:r>
              <a:rPr lang="en-US" dirty="0">
                <a:solidFill>
                  <a:srgbClr val="FF0000"/>
                </a:solidFill>
              </a:rPr>
              <a:t>HCC OnDemand </a:t>
            </a:r>
            <a:r>
              <a:rPr lang="en-US" dirty="0"/>
              <a:t>R studio + Shell terminal</a:t>
            </a:r>
          </a:p>
        </p:txBody>
      </p:sp>
      <p:pic>
        <p:nvPicPr>
          <p:cNvPr id="4" name="Picture 3">
            <a:extLst>
              <a:ext uri="{FF2B5EF4-FFF2-40B4-BE49-F238E27FC236}">
                <a16:creationId xmlns:a16="http://schemas.microsoft.com/office/drawing/2014/main" id="{62AB1BB4-C0F7-D546-88DA-FB2499870ADF}"/>
              </a:ext>
            </a:extLst>
          </p:cNvPr>
          <p:cNvPicPr>
            <a:picLocks noChangeAspect="1"/>
          </p:cNvPicPr>
          <p:nvPr/>
        </p:nvPicPr>
        <p:blipFill>
          <a:blip r:embed="rId2"/>
          <a:stretch>
            <a:fillRect/>
          </a:stretch>
        </p:blipFill>
        <p:spPr>
          <a:xfrm>
            <a:off x="8125987" y="347202"/>
            <a:ext cx="3718812" cy="1721177"/>
          </a:xfrm>
          <a:prstGeom prst="rect">
            <a:avLst/>
          </a:prstGeom>
        </p:spPr>
      </p:pic>
    </p:spTree>
    <p:extLst>
      <p:ext uri="{BB962C8B-B14F-4D97-AF65-F5344CB8AC3E}">
        <p14:creationId xmlns:p14="http://schemas.microsoft.com/office/powerpoint/2010/main" val="11440978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160977-7F88-0247-A50B-A1430FBC3C59}"/>
              </a:ext>
            </a:extLst>
          </p:cNvPr>
          <p:cNvSpPr>
            <a:spLocks noGrp="1"/>
          </p:cNvSpPr>
          <p:nvPr>
            <p:ph type="title"/>
          </p:nvPr>
        </p:nvSpPr>
        <p:spPr>
          <a:xfrm>
            <a:off x="494382" y="387885"/>
            <a:ext cx="11514004" cy="1325563"/>
          </a:xfrm>
        </p:spPr>
        <p:txBody>
          <a:bodyPr/>
          <a:lstStyle/>
          <a:p>
            <a:r>
              <a:rPr lang="en-US" dirty="0">
                <a:latin typeface="+mn-lt"/>
              </a:rPr>
              <a:t>Unified Human Gastrointestinal Genome (UHGG)</a:t>
            </a:r>
          </a:p>
        </p:txBody>
      </p:sp>
      <p:sp>
        <p:nvSpPr>
          <p:cNvPr id="3" name="Content Placeholder 2">
            <a:extLst>
              <a:ext uri="{FF2B5EF4-FFF2-40B4-BE49-F238E27FC236}">
                <a16:creationId xmlns:a16="http://schemas.microsoft.com/office/drawing/2014/main" id="{1705824D-2007-9D47-8D0C-B455D78E31D7}"/>
              </a:ext>
            </a:extLst>
          </p:cNvPr>
          <p:cNvSpPr>
            <a:spLocks noGrp="1"/>
          </p:cNvSpPr>
          <p:nvPr>
            <p:ph idx="1"/>
          </p:nvPr>
        </p:nvSpPr>
        <p:spPr>
          <a:xfrm>
            <a:off x="838200" y="1621344"/>
            <a:ext cx="10515600" cy="4351338"/>
          </a:xfrm>
        </p:spPr>
        <p:txBody>
          <a:bodyPr/>
          <a:lstStyle/>
          <a:p>
            <a:r>
              <a:rPr lang="en-US" dirty="0"/>
              <a:t>A total of </a:t>
            </a:r>
            <a:r>
              <a:rPr lang="en-US" dirty="0">
                <a:solidFill>
                  <a:schemeClr val="accent1"/>
                </a:solidFill>
              </a:rPr>
              <a:t>289,232</a:t>
            </a:r>
            <a:r>
              <a:rPr lang="en-US" dirty="0"/>
              <a:t> prokaryotic genomes from the human gut microbiome were clustered into </a:t>
            </a:r>
            <a:r>
              <a:rPr lang="en-US" dirty="0">
                <a:solidFill>
                  <a:schemeClr val="accent1"/>
                </a:solidFill>
              </a:rPr>
              <a:t>4,744</a:t>
            </a:r>
            <a:r>
              <a:rPr lang="en-US" dirty="0"/>
              <a:t> species representatives.</a:t>
            </a:r>
          </a:p>
          <a:p>
            <a:endParaRPr lang="en-US" dirty="0"/>
          </a:p>
        </p:txBody>
      </p:sp>
      <p:pic>
        <p:nvPicPr>
          <p:cNvPr id="4" name="Picture 3">
            <a:extLst>
              <a:ext uri="{FF2B5EF4-FFF2-40B4-BE49-F238E27FC236}">
                <a16:creationId xmlns:a16="http://schemas.microsoft.com/office/drawing/2014/main" id="{4C31E6B1-ABEA-4E48-9AF7-A936A74354FD}"/>
              </a:ext>
            </a:extLst>
          </p:cNvPr>
          <p:cNvPicPr>
            <a:picLocks noChangeAspect="1"/>
          </p:cNvPicPr>
          <p:nvPr/>
        </p:nvPicPr>
        <p:blipFill>
          <a:blip r:embed="rId2"/>
          <a:stretch>
            <a:fillRect/>
          </a:stretch>
        </p:blipFill>
        <p:spPr>
          <a:xfrm>
            <a:off x="610862" y="2539954"/>
            <a:ext cx="10970276" cy="3930161"/>
          </a:xfrm>
          <a:prstGeom prst="rect">
            <a:avLst/>
          </a:prstGeom>
        </p:spPr>
      </p:pic>
    </p:spTree>
    <p:extLst>
      <p:ext uri="{BB962C8B-B14F-4D97-AF65-F5344CB8AC3E}">
        <p14:creationId xmlns:p14="http://schemas.microsoft.com/office/powerpoint/2010/main" val="11901080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6A9BB50-9758-344B-9E11-3E41ADCF2EDF}"/>
              </a:ext>
            </a:extLst>
          </p:cNvPr>
          <p:cNvSpPr>
            <a:spLocks noGrp="1"/>
          </p:cNvSpPr>
          <p:nvPr>
            <p:ph type="title"/>
          </p:nvPr>
        </p:nvSpPr>
        <p:spPr>
          <a:xfrm>
            <a:off x="494382" y="387885"/>
            <a:ext cx="11514004" cy="1325563"/>
          </a:xfrm>
        </p:spPr>
        <p:txBody>
          <a:bodyPr/>
          <a:lstStyle/>
          <a:p>
            <a:r>
              <a:rPr lang="en-US" dirty="0">
                <a:latin typeface="+mn-lt"/>
              </a:rPr>
              <a:t>Unified Human Gastrointestinal Genome (UHGG)</a:t>
            </a:r>
          </a:p>
        </p:txBody>
      </p:sp>
      <p:sp>
        <p:nvSpPr>
          <p:cNvPr id="6" name="Content Placeholder 2">
            <a:extLst>
              <a:ext uri="{FF2B5EF4-FFF2-40B4-BE49-F238E27FC236}">
                <a16:creationId xmlns:a16="http://schemas.microsoft.com/office/drawing/2014/main" id="{1E477F26-7701-9142-ADAC-3A2B5034CCF3}"/>
              </a:ext>
            </a:extLst>
          </p:cNvPr>
          <p:cNvSpPr>
            <a:spLocks noGrp="1"/>
          </p:cNvSpPr>
          <p:nvPr>
            <p:ph idx="1"/>
          </p:nvPr>
        </p:nvSpPr>
        <p:spPr>
          <a:xfrm>
            <a:off x="838200" y="2012912"/>
            <a:ext cx="10515600" cy="3826028"/>
          </a:xfrm>
        </p:spPr>
        <p:txBody>
          <a:bodyPr>
            <a:normAutofit/>
          </a:bodyPr>
          <a:lstStyle/>
          <a:p>
            <a:r>
              <a:rPr lang="en-US" dirty="0"/>
              <a:t>The “</a:t>
            </a:r>
            <a:r>
              <a:rPr lang="en-US" dirty="0">
                <a:solidFill>
                  <a:schemeClr val="accent1"/>
                </a:solidFill>
              </a:rPr>
              <a:t>genomes-</a:t>
            </a:r>
            <a:r>
              <a:rPr lang="en-US" dirty="0" err="1">
                <a:solidFill>
                  <a:schemeClr val="accent1"/>
                </a:solidFill>
              </a:rPr>
              <a:t>all_metadata.tsv</a:t>
            </a:r>
            <a:r>
              <a:rPr lang="en-US" dirty="0"/>
              <a:t>” was downloaded from this web link: </a:t>
            </a:r>
            <a:r>
              <a:rPr lang="en-US" dirty="0">
                <a:hlinkClick r:id="rId2"/>
              </a:rPr>
              <a:t>http://ftp.ebi.ac.uk/pub/databases/metagenomics/mgnify_genomes/human-gut/v2.0</a:t>
            </a:r>
            <a:endParaRPr lang="en-US" dirty="0"/>
          </a:p>
          <a:p>
            <a:endParaRPr lang="en-US" dirty="0"/>
          </a:p>
          <a:p>
            <a:r>
              <a:rPr lang="en-US" b="1" dirty="0">
                <a:solidFill>
                  <a:srgbClr val="FF0000"/>
                </a:solidFill>
              </a:rPr>
              <a:t>Bacteroides: </a:t>
            </a:r>
            <a:r>
              <a:rPr lang="en-US" dirty="0"/>
              <a:t>one of the most important genus in human gut microbiome; </a:t>
            </a:r>
            <a:r>
              <a:rPr lang="en-US" dirty="0" err="1"/>
              <a:t>CAZyme</a:t>
            </a:r>
            <a:r>
              <a:rPr lang="en-US" dirty="0"/>
              <a:t> and PULs are well-studied for this genus.</a:t>
            </a:r>
          </a:p>
          <a:p>
            <a:endParaRPr lang="en-US" dirty="0"/>
          </a:p>
        </p:txBody>
      </p:sp>
    </p:spTree>
    <p:extLst>
      <p:ext uri="{BB962C8B-B14F-4D97-AF65-F5344CB8AC3E}">
        <p14:creationId xmlns:p14="http://schemas.microsoft.com/office/powerpoint/2010/main" val="33504737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AEBF7A-39DF-0E4D-B70F-680141FF45C0}"/>
              </a:ext>
            </a:extLst>
          </p:cNvPr>
          <p:cNvSpPr>
            <a:spLocks noGrp="1"/>
          </p:cNvSpPr>
          <p:nvPr>
            <p:ph type="title"/>
          </p:nvPr>
        </p:nvSpPr>
        <p:spPr>
          <a:xfrm>
            <a:off x="721469" y="618045"/>
            <a:ext cx="10515600" cy="1325563"/>
          </a:xfrm>
        </p:spPr>
        <p:txBody>
          <a:bodyPr>
            <a:normAutofit/>
          </a:bodyPr>
          <a:lstStyle/>
          <a:p>
            <a:pPr marL="571500" indent="-571500">
              <a:buFont typeface="Wingdings" pitchFamily="2" charset="2"/>
              <a:buChar char="v"/>
            </a:pPr>
            <a:r>
              <a:rPr lang="en-US" sz="4000" dirty="0">
                <a:latin typeface="+mn-lt"/>
              </a:rPr>
              <a:t>45 Bacteroides genomes from UHGG</a:t>
            </a:r>
          </a:p>
        </p:txBody>
      </p:sp>
      <p:sp>
        <p:nvSpPr>
          <p:cNvPr id="3" name="Content Placeholder 2">
            <a:extLst>
              <a:ext uri="{FF2B5EF4-FFF2-40B4-BE49-F238E27FC236}">
                <a16:creationId xmlns:a16="http://schemas.microsoft.com/office/drawing/2014/main" id="{020531FF-3840-004E-9F03-6E2A36E23F05}"/>
              </a:ext>
            </a:extLst>
          </p:cNvPr>
          <p:cNvSpPr>
            <a:spLocks noGrp="1"/>
          </p:cNvSpPr>
          <p:nvPr>
            <p:ph idx="1"/>
          </p:nvPr>
        </p:nvSpPr>
        <p:spPr>
          <a:xfrm>
            <a:off x="838200" y="2226796"/>
            <a:ext cx="10515600" cy="3028985"/>
          </a:xfrm>
        </p:spPr>
        <p:txBody>
          <a:bodyPr>
            <a:normAutofit/>
          </a:bodyPr>
          <a:lstStyle/>
          <a:p>
            <a:pPr marL="514350" indent="-514350">
              <a:buAutoNum type="arabicPeriod"/>
            </a:pPr>
            <a:r>
              <a:rPr lang="en-US" dirty="0"/>
              <a:t>Select representative species genomes in Bacteroides genus (n=45).</a:t>
            </a:r>
          </a:p>
          <a:p>
            <a:pPr marL="514350" indent="-514350">
              <a:buAutoNum type="arabicPeriod"/>
            </a:pPr>
            <a:r>
              <a:rPr lang="en-US" dirty="0"/>
              <a:t>Download genomes.</a:t>
            </a:r>
            <a:endParaRPr lang="en-US" altLang="zh-CN" dirty="0"/>
          </a:p>
          <a:p>
            <a:pPr marL="514350" indent="-514350">
              <a:buAutoNum type="arabicPeriod"/>
            </a:pPr>
            <a:r>
              <a:rPr lang="en-US" dirty="0"/>
              <a:t>Collect metadata information: genome id, species name, genome types, genome length, protein count, contig N50, completeness, country and continent. </a:t>
            </a:r>
          </a:p>
          <a:p>
            <a:pPr marL="514350" indent="-514350">
              <a:buAutoNum type="arabicPeriod"/>
            </a:pPr>
            <a:r>
              <a:rPr lang="en-US" dirty="0"/>
              <a:t>Visualize metadata information for 45 genomes.</a:t>
            </a:r>
          </a:p>
        </p:txBody>
      </p:sp>
    </p:spTree>
    <p:extLst>
      <p:ext uri="{BB962C8B-B14F-4D97-AF65-F5344CB8AC3E}">
        <p14:creationId xmlns:p14="http://schemas.microsoft.com/office/powerpoint/2010/main" val="14164432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278DFB2-74CE-3C48-84B0-8EBB3ED7EA44}"/>
              </a:ext>
            </a:extLst>
          </p:cNvPr>
          <p:cNvSpPr>
            <a:spLocks noGrp="1"/>
          </p:cNvSpPr>
          <p:nvPr>
            <p:ph idx="1"/>
          </p:nvPr>
        </p:nvSpPr>
        <p:spPr>
          <a:xfrm>
            <a:off x="838200" y="1374581"/>
            <a:ext cx="10515600" cy="4351338"/>
          </a:xfrm>
        </p:spPr>
        <p:txBody>
          <a:bodyPr/>
          <a:lstStyle/>
          <a:p>
            <a:pPr marL="514350" indent="-514350">
              <a:buAutoNum type="arabicPeriod"/>
            </a:pPr>
            <a:r>
              <a:rPr lang="en-US" dirty="0"/>
              <a:t>Click or copy the link to your browser: </a:t>
            </a:r>
            <a:r>
              <a:rPr lang="en-US" dirty="0">
                <a:hlinkClick r:id="rId2"/>
              </a:rPr>
              <a:t>https://crane-ood.unl.edu/pun/sys/dashboard</a:t>
            </a:r>
            <a:endParaRPr lang="en-US" dirty="0"/>
          </a:p>
          <a:p>
            <a:pPr marL="514350" indent="-514350">
              <a:buAutoNum type="arabicPeriod"/>
            </a:pPr>
            <a:r>
              <a:rPr lang="en-US" dirty="0"/>
              <a:t>Login using your HCC account.</a:t>
            </a:r>
          </a:p>
          <a:p>
            <a:pPr marL="514350" indent="-514350">
              <a:buFont typeface="Arial" panose="020B0604020202020204" pitchFamily="34" charset="0"/>
              <a:buAutoNum type="arabicPeriod"/>
            </a:pPr>
            <a:r>
              <a:rPr lang="en-US" dirty="0">
                <a:solidFill>
                  <a:prstClr val="black"/>
                </a:solidFill>
              </a:rPr>
              <a:t>Click “</a:t>
            </a:r>
            <a:r>
              <a:rPr lang="en-US" b="1" dirty="0">
                <a:solidFill>
                  <a:srgbClr val="4472C4"/>
                </a:solidFill>
              </a:rPr>
              <a:t>Interactive Apps</a:t>
            </a:r>
            <a:r>
              <a:rPr lang="en-US" dirty="0">
                <a:solidFill>
                  <a:prstClr val="black"/>
                </a:solidFill>
              </a:rPr>
              <a:t>” at the top bar.</a:t>
            </a:r>
            <a:r>
              <a:rPr lang="en-US" dirty="0"/>
              <a:t>.</a:t>
            </a:r>
          </a:p>
          <a:p>
            <a:pPr marL="514350" indent="-514350">
              <a:buAutoNum type="arabicPeriod"/>
            </a:pPr>
            <a:endParaRPr lang="en-US" dirty="0"/>
          </a:p>
          <a:p>
            <a:pPr marL="514350" indent="-514350">
              <a:buAutoNum type="arabicPeriod"/>
            </a:pPr>
            <a:endParaRPr lang="en-US" dirty="0"/>
          </a:p>
          <a:p>
            <a:pPr marL="514350" indent="-514350">
              <a:buAutoNum type="arabicPeriod"/>
            </a:pPr>
            <a:r>
              <a:rPr lang="en-US" dirty="0">
                <a:solidFill>
                  <a:prstClr val="black"/>
                </a:solidFill>
              </a:rPr>
              <a:t>Click “</a:t>
            </a:r>
            <a:r>
              <a:rPr lang="en-US" b="1" dirty="0" err="1">
                <a:solidFill>
                  <a:srgbClr val="4472C4"/>
                </a:solidFill>
              </a:rPr>
              <a:t>Rstudio</a:t>
            </a:r>
            <a:r>
              <a:rPr lang="en-US" b="1" dirty="0">
                <a:solidFill>
                  <a:srgbClr val="4472C4"/>
                </a:solidFill>
              </a:rPr>
              <a:t> Server</a:t>
            </a:r>
            <a:r>
              <a:rPr lang="en-US" dirty="0">
                <a:solidFill>
                  <a:prstClr val="black"/>
                </a:solidFill>
              </a:rPr>
              <a:t>” to start the </a:t>
            </a:r>
            <a:r>
              <a:rPr lang="en-US" dirty="0" err="1">
                <a:solidFill>
                  <a:prstClr val="black"/>
                </a:solidFill>
              </a:rPr>
              <a:t>Rstudio</a:t>
            </a:r>
            <a:endParaRPr lang="en-US" dirty="0"/>
          </a:p>
        </p:txBody>
      </p:sp>
      <p:pic>
        <p:nvPicPr>
          <p:cNvPr id="4" name="Picture 3">
            <a:extLst>
              <a:ext uri="{FF2B5EF4-FFF2-40B4-BE49-F238E27FC236}">
                <a16:creationId xmlns:a16="http://schemas.microsoft.com/office/drawing/2014/main" id="{73AE2A31-EC02-A441-9C9D-DFC2CE8D54AF}"/>
              </a:ext>
            </a:extLst>
          </p:cNvPr>
          <p:cNvPicPr>
            <a:picLocks noChangeAspect="1"/>
          </p:cNvPicPr>
          <p:nvPr/>
        </p:nvPicPr>
        <p:blipFill>
          <a:blip r:embed="rId3"/>
          <a:stretch>
            <a:fillRect/>
          </a:stretch>
        </p:blipFill>
        <p:spPr>
          <a:xfrm>
            <a:off x="1265402" y="3212720"/>
            <a:ext cx="9156700" cy="1130300"/>
          </a:xfrm>
          <a:prstGeom prst="rect">
            <a:avLst/>
          </a:prstGeom>
        </p:spPr>
      </p:pic>
      <p:sp>
        <p:nvSpPr>
          <p:cNvPr id="5" name="Rounded Rectangle 4">
            <a:extLst>
              <a:ext uri="{FF2B5EF4-FFF2-40B4-BE49-F238E27FC236}">
                <a16:creationId xmlns:a16="http://schemas.microsoft.com/office/drawing/2014/main" id="{29D48FEF-EA13-B542-BCCA-62D61A57B7D5}"/>
              </a:ext>
            </a:extLst>
          </p:cNvPr>
          <p:cNvSpPr/>
          <p:nvPr/>
        </p:nvSpPr>
        <p:spPr>
          <a:xfrm>
            <a:off x="7271132" y="3276720"/>
            <a:ext cx="1999327" cy="720027"/>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Down Arrow 5">
            <a:extLst>
              <a:ext uri="{FF2B5EF4-FFF2-40B4-BE49-F238E27FC236}">
                <a16:creationId xmlns:a16="http://schemas.microsoft.com/office/drawing/2014/main" id="{77E06D52-CE9E-7D4D-A573-3BFF69DF0DCE}"/>
              </a:ext>
            </a:extLst>
          </p:cNvPr>
          <p:cNvSpPr/>
          <p:nvPr/>
        </p:nvSpPr>
        <p:spPr>
          <a:xfrm>
            <a:off x="8030988" y="2677379"/>
            <a:ext cx="455592" cy="659890"/>
          </a:xfrm>
          <a:prstGeom prst="downArrow">
            <a:avLst/>
          </a:prstGeom>
          <a:solidFill>
            <a:schemeClr val="accent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3</a:t>
            </a:r>
          </a:p>
        </p:txBody>
      </p:sp>
      <p:sp>
        <p:nvSpPr>
          <p:cNvPr id="10" name="Title 1">
            <a:extLst>
              <a:ext uri="{FF2B5EF4-FFF2-40B4-BE49-F238E27FC236}">
                <a16:creationId xmlns:a16="http://schemas.microsoft.com/office/drawing/2014/main" id="{EED2EE8E-7EAF-9144-AB91-6ADBF6E8FF28}"/>
              </a:ext>
            </a:extLst>
          </p:cNvPr>
          <p:cNvSpPr txBox="1">
            <a:spLocks/>
          </p:cNvSpPr>
          <p:nvPr/>
        </p:nvSpPr>
        <p:spPr>
          <a:xfrm>
            <a:off x="838200" y="454978"/>
            <a:ext cx="10406974" cy="77140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itchFamily="2" charset="2"/>
              <a:buChar char="v"/>
            </a:pPr>
            <a:r>
              <a:rPr lang="en-US" sz="4400" dirty="0"/>
              <a:t>Use Crane OnDemand </a:t>
            </a:r>
            <a:r>
              <a:rPr lang="en-US" sz="4400" dirty="0" err="1"/>
              <a:t>Rstudio</a:t>
            </a:r>
            <a:r>
              <a:rPr lang="en-US" sz="4400" dirty="0"/>
              <a:t> server:</a:t>
            </a:r>
            <a:endParaRPr lang="en-US" sz="4400" dirty="0">
              <a:latin typeface="Calibri" panose="020F0502020204030204" pitchFamily="34" charset="0"/>
              <a:cs typeface="Calibri" panose="020F0502020204030204" pitchFamily="34" charset="0"/>
            </a:endParaRPr>
          </a:p>
        </p:txBody>
      </p:sp>
      <p:grpSp>
        <p:nvGrpSpPr>
          <p:cNvPr id="12" name="Group 11">
            <a:extLst>
              <a:ext uri="{FF2B5EF4-FFF2-40B4-BE49-F238E27FC236}">
                <a16:creationId xmlns:a16="http://schemas.microsoft.com/office/drawing/2014/main" id="{B144E731-10F1-FBAE-DA8E-3E3BFED81A8A}"/>
              </a:ext>
            </a:extLst>
          </p:cNvPr>
          <p:cNvGrpSpPr/>
          <p:nvPr/>
        </p:nvGrpSpPr>
        <p:grpSpPr>
          <a:xfrm>
            <a:off x="7122846" y="4060747"/>
            <a:ext cx="3299256" cy="2434696"/>
            <a:chOff x="7266162" y="4140182"/>
            <a:chExt cx="3299256" cy="2434696"/>
          </a:xfrm>
        </p:grpSpPr>
        <p:pic>
          <p:nvPicPr>
            <p:cNvPr id="2" name="Picture 1">
              <a:extLst>
                <a:ext uri="{FF2B5EF4-FFF2-40B4-BE49-F238E27FC236}">
                  <a16:creationId xmlns:a16="http://schemas.microsoft.com/office/drawing/2014/main" id="{763AAAEE-A007-9169-2FA2-178C2EB27A5B}"/>
                </a:ext>
              </a:extLst>
            </p:cNvPr>
            <p:cNvPicPr>
              <a:picLocks noChangeAspect="1"/>
            </p:cNvPicPr>
            <p:nvPr/>
          </p:nvPicPr>
          <p:blipFill rotWithShape="1">
            <a:blip r:embed="rId4"/>
            <a:srcRect t="52822" b="1890"/>
            <a:stretch/>
          </p:blipFill>
          <p:spPr>
            <a:xfrm>
              <a:off x="7837010" y="4140182"/>
              <a:ext cx="2728408" cy="2434696"/>
            </a:xfrm>
            <a:prstGeom prst="rect">
              <a:avLst/>
            </a:prstGeom>
          </p:spPr>
        </p:pic>
        <p:sp>
          <p:nvSpPr>
            <p:cNvPr id="9" name="Rounded Rectangle 4">
              <a:extLst>
                <a:ext uri="{FF2B5EF4-FFF2-40B4-BE49-F238E27FC236}">
                  <a16:creationId xmlns:a16="http://schemas.microsoft.com/office/drawing/2014/main" id="{42BBDEAE-590B-FA33-296A-B9CBF3E76644}"/>
                </a:ext>
              </a:extLst>
            </p:cNvPr>
            <p:cNvSpPr/>
            <p:nvPr/>
          </p:nvSpPr>
          <p:spPr>
            <a:xfrm>
              <a:off x="7960619" y="5947293"/>
              <a:ext cx="1475211" cy="360013"/>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Down Arrow 5">
              <a:extLst>
                <a:ext uri="{FF2B5EF4-FFF2-40B4-BE49-F238E27FC236}">
                  <a16:creationId xmlns:a16="http://schemas.microsoft.com/office/drawing/2014/main" id="{4F5824FE-D37D-F9DE-12B8-831926DF93FE}"/>
                </a:ext>
              </a:extLst>
            </p:cNvPr>
            <p:cNvSpPr/>
            <p:nvPr/>
          </p:nvSpPr>
          <p:spPr>
            <a:xfrm rot="18763639">
              <a:off x="7416100" y="5503796"/>
              <a:ext cx="360013" cy="659890"/>
            </a:xfrm>
            <a:prstGeom prst="downArrow">
              <a:avLst>
                <a:gd name="adj1" fmla="val 50000"/>
                <a:gd name="adj2" fmla="val 79723"/>
              </a:avLst>
            </a:prstGeom>
            <a:solidFill>
              <a:schemeClr val="accent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grpSp>
    </p:spTree>
    <p:extLst>
      <p:ext uri="{BB962C8B-B14F-4D97-AF65-F5344CB8AC3E}">
        <p14:creationId xmlns:p14="http://schemas.microsoft.com/office/powerpoint/2010/main" val="2567108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56085A0-2F04-2F4C-A1A8-77C1DF027247}"/>
              </a:ext>
            </a:extLst>
          </p:cNvPr>
          <p:cNvPicPr>
            <a:picLocks noChangeAspect="1"/>
          </p:cNvPicPr>
          <p:nvPr/>
        </p:nvPicPr>
        <p:blipFill>
          <a:blip r:embed="rId2"/>
          <a:stretch>
            <a:fillRect/>
          </a:stretch>
        </p:blipFill>
        <p:spPr>
          <a:xfrm>
            <a:off x="6995181" y="0"/>
            <a:ext cx="4863291" cy="6858000"/>
          </a:xfrm>
          <a:prstGeom prst="rect">
            <a:avLst/>
          </a:prstGeom>
        </p:spPr>
      </p:pic>
      <p:sp>
        <p:nvSpPr>
          <p:cNvPr id="3" name="Content Placeholder 2">
            <a:extLst>
              <a:ext uri="{FF2B5EF4-FFF2-40B4-BE49-F238E27FC236}">
                <a16:creationId xmlns:a16="http://schemas.microsoft.com/office/drawing/2014/main" id="{FECC8D7E-7DD6-5D43-B5FB-9929623CB6DE}"/>
              </a:ext>
            </a:extLst>
          </p:cNvPr>
          <p:cNvSpPr>
            <a:spLocks noGrp="1"/>
          </p:cNvSpPr>
          <p:nvPr>
            <p:ph idx="1"/>
          </p:nvPr>
        </p:nvSpPr>
        <p:spPr>
          <a:xfrm>
            <a:off x="459988" y="2504196"/>
            <a:ext cx="6816796" cy="2052692"/>
          </a:xfrm>
        </p:spPr>
        <p:txBody>
          <a:bodyPr/>
          <a:lstStyle/>
          <a:p>
            <a:pPr marL="0" indent="0">
              <a:buNone/>
            </a:pPr>
            <a:r>
              <a:rPr lang="en-US" dirty="0"/>
              <a:t>5. Set running time to </a:t>
            </a:r>
            <a:r>
              <a:rPr lang="en-US" b="1" dirty="0">
                <a:solidFill>
                  <a:schemeClr val="accent1"/>
                </a:solidFill>
              </a:rPr>
              <a:t>1 or 2 hrs</a:t>
            </a:r>
            <a:r>
              <a:rPr lang="en-US" dirty="0"/>
              <a:t>.</a:t>
            </a:r>
          </a:p>
          <a:p>
            <a:pPr marL="0" indent="0">
              <a:buNone/>
            </a:pPr>
            <a:endParaRPr lang="en-US" dirty="0"/>
          </a:p>
          <a:p>
            <a:pPr marL="0" indent="0">
              <a:buNone/>
            </a:pPr>
            <a:r>
              <a:rPr lang="en-US" dirty="0"/>
              <a:t>6. Click “</a:t>
            </a:r>
            <a:r>
              <a:rPr lang="en-US" b="1" dirty="0">
                <a:solidFill>
                  <a:schemeClr val="accent1"/>
                </a:solidFill>
              </a:rPr>
              <a:t>Launch</a:t>
            </a:r>
            <a:r>
              <a:rPr lang="en-US" dirty="0"/>
              <a:t>” at the bottom of the page.</a:t>
            </a:r>
          </a:p>
        </p:txBody>
      </p:sp>
      <p:pic>
        <p:nvPicPr>
          <p:cNvPr id="9" name="Picture 8">
            <a:extLst>
              <a:ext uri="{FF2B5EF4-FFF2-40B4-BE49-F238E27FC236}">
                <a16:creationId xmlns:a16="http://schemas.microsoft.com/office/drawing/2014/main" id="{7223CF26-F92A-074D-9083-433141E7881F}"/>
              </a:ext>
            </a:extLst>
          </p:cNvPr>
          <p:cNvPicPr>
            <a:picLocks noChangeAspect="1"/>
          </p:cNvPicPr>
          <p:nvPr/>
        </p:nvPicPr>
        <p:blipFill rotWithShape="1">
          <a:blip r:embed="rId3"/>
          <a:srcRect l="5881" t="24336" r="2372" b="12499"/>
          <a:stretch/>
        </p:blipFill>
        <p:spPr>
          <a:xfrm>
            <a:off x="1576551" y="6123187"/>
            <a:ext cx="5213131" cy="643183"/>
          </a:xfrm>
          <a:prstGeom prst="rect">
            <a:avLst/>
          </a:prstGeom>
        </p:spPr>
      </p:pic>
      <p:sp>
        <p:nvSpPr>
          <p:cNvPr id="11" name="TextBox 10">
            <a:extLst>
              <a:ext uri="{FF2B5EF4-FFF2-40B4-BE49-F238E27FC236}">
                <a16:creationId xmlns:a16="http://schemas.microsoft.com/office/drawing/2014/main" id="{437D0DF6-45A4-E442-B584-0D0C84C6BC79}"/>
              </a:ext>
            </a:extLst>
          </p:cNvPr>
          <p:cNvSpPr txBox="1"/>
          <p:nvPr/>
        </p:nvSpPr>
        <p:spPr>
          <a:xfrm>
            <a:off x="4005663" y="5423988"/>
            <a:ext cx="321669" cy="369332"/>
          </a:xfrm>
          <a:prstGeom prst="rect">
            <a:avLst/>
          </a:prstGeom>
          <a:noFill/>
        </p:spPr>
        <p:txBody>
          <a:bodyPr wrap="square" rtlCol="0">
            <a:spAutoFit/>
          </a:bodyPr>
          <a:lstStyle/>
          <a:p>
            <a:r>
              <a:rPr lang="en-US" dirty="0">
                <a:solidFill>
                  <a:schemeClr val="bg1"/>
                </a:solidFill>
              </a:rPr>
              <a:t>4</a:t>
            </a:r>
          </a:p>
        </p:txBody>
      </p:sp>
      <p:sp>
        <p:nvSpPr>
          <p:cNvPr id="12" name="Title 1">
            <a:extLst>
              <a:ext uri="{FF2B5EF4-FFF2-40B4-BE49-F238E27FC236}">
                <a16:creationId xmlns:a16="http://schemas.microsoft.com/office/drawing/2014/main" id="{35111F86-770F-AE49-B7D6-3990A4956A4E}"/>
              </a:ext>
            </a:extLst>
          </p:cNvPr>
          <p:cNvSpPr txBox="1">
            <a:spLocks/>
          </p:cNvSpPr>
          <p:nvPr/>
        </p:nvSpPr>
        <p:spPr>
          <a:xfrm>
            <a:off x="351098" y="401898"/>
            <a:ext cx="6438584"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571500" indent="-571500">
              <a:buFont typeface="Wingdings" panose="05000000000000000000" pitchFamily="2" charset="2"/>
              <a:buChar char="v"/>
            </a:pPr>
            <a:r>
              <a:rPr lang="en-US" dirty="0">
                <a:latin typeface="+mn-lt"/>
                <a:ea typeface="+mn-ea"/>
                <a:cs typeface="+mn-cs"/>
              </a:rPr>
              <a:t>Use Crane OnDemand </a:t>
            </a:r>
            <a:r>
              <a:rPr lang="en-US" dirty="0" err="1">
                <a:latin typeface="+mn-lt"/>
                <a:ea typeface="+mn-ea"/>
                <a:cs typeface="+mn-cs"/>
              </a:rPr>
              <a:t>Rstudio</a:t>
            </a:r>
            <a:r>
              <a:rPr lang="en-US" dirty="0">
                <a:latin typeface="+mn-lt"/>
                <a:ea typeface="+mn-ea"/>
                <a:cs typeface="+mn-cs"/>
              </a:rPr>
              <a:t> server</a:t>
            </a:r>
          </a:p>
        </p:txBody>
      </p:sp>
      <p:sp>
        <p:nvSpPr>
          <p:cNvPr id="4" name="Down Arrow 5">
            <a:extLst>
              <a:ext uri="{FF2B5EF4-FFF2-40B4-BE49-F238E27FC236}">
                <a16:creationId xmlns:a16="http://schemas.microsoft.com/office/drawing/2014/main" id="{1C12E195-D80D-6569-D172-1CCB0E0843FD}"/>
              </a:ext>
            </a:extLst>
          </p:cNvPr>
          <p:cNvSpPr/>
          <p:nvPr/>
        </p:nvSpPr>
        <p:spPr>
          <a:xfrm>
            <a:off x="9756979" y="5346805"/>
            <a:ext cx="360013" cy="659890"/>
          </a:xfrm>
          <a:prstGeom prst="downArrow">
            <a:avLst>
              <a:gd name="adj1" fmla="val 50000"/>
              <a:gd name="adj2" fmla="val 79723"/>
            </a:avLst>
          </a:prstGeom>
          <a:solidFill>
            <a:schemeClr val="accent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5" name="Down Arrow 5">
            <a:extLst>
              <a:ext uri="{FF2B5EF4-FFF2-40B4-BE49-F238E27FC236}">
                <a16:creationId xmlns:a16="http://schemas.microsoft.com/office/drawing/2014/main" id="{F2D56312-A191-38AD-F546-544662886B2F}"/>
              </a:ext>
            </a:extLst>
          </p:cNvPr>
          <p:cNvSpPr/>
          <p:nvPr/>
        </p:nvSpPr>
        <p:spPr>
          <a:xfrm>
            <a:off x="4960016" y="5436037"/>
            <a:ext cx="360013" cy="659890"/>
          </a:xfrm>
          <a:prstGeom prst="downArrow">
            <a:avLst>
              <a:gd name="adj1" fmla="val 50000"/>
              <a:gd name="adj2" fmla="val 79723"/>
            </a:avLst>
          </a:prstGeom>
          <a:solidFill>
            <a:schemeClr val="accent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a:t>
            </a:r>
          </a:p>
        </p:txBody>
      </p:sp>
    </p:spTree>
    <p:extLst>
      <p:ext uri="{BB962C8B-B14F-4D97-AF65-F5344CB8AC3E}">
        <p14:creationId xmlns:p14="http://schemas.microsoft.com/office/powerpoint/2010/main" val="1140403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948E879-EB65-24A5-BC44-25D2DF29C251}"/>
              </a:ext>
            </a:extLst>
          </p:cNvPr>
          <p:cNvPicPr>
            <a:picLocks noChangeAspect="1"/>
          </p:cNvPicPr>
          <p:nvPr/>
        </p:nvPicPr>
        <p:blipFill>
          <a:blip r:embed="rId2"/>
          <a:stretch>
            <a:fillRect/>
          </a:stretch>
        </p:blipFill>
        <p:spPr>
          <a:xfrm>
            <a:off x="8547570" y="294263"/>
            <a:ext cx="3453986" cy="3785928"/>
          </a:xfrm>
          <a:prstGeom prst="rect">
            <a:avLst/>
          </a:prstGeom>
        </p:spPr>
      </p:pic>
      <p:pic>
        <p:nvPicPr>
          <p:cNvPr id="4" name="Picture 3">
            <a:extLst>
              <a:ext uri="{FF2B5EF4-FFF2-40B4-BE49-F238E27FC236}">
                <a16:creationId xmlns:a16="http://schemas.microsoft.com/office/drawing/2014/main" id="{56B6DC81-5223-D643-AEAB-BAB582437647}"/>
              </a:ext>
            </a:extLst>
          </p:cNvPr>
          <p:cNvPicPr>
            <a:picLocks noChangeAspect="1"/>
          </p:cNvPicPr>
          <p:nvPr/>
        </p:nvPicPr>
        <p:blipFill>
          <a:blip r:embed="rId3"/>
          <a:stretch>
            <a:fillRect/>
          </a:stretch>
        </p:blipFill>
        <p:spPr>
          <a:xfrm>
            <a:off x="115759" y="0"/>
            <a:ext cx="8431811" cy="6858000"/>
          </a:xfrm>
          <a:prstGeom prst="rect">
            <a:avLst/>
          </a:prstGeom>
        </p:spPr>
      </p:pic>
      <p:sp>
        <p:nvSpPr>
          <p:cNvPr id="6" name="Down Arrow 5">
            <a:extLst>
              <a:ext uri="{FF2B5EF4-FFF2-40B4-BE49-F238E27FC236}">
                <a16:creationId xmlns:a16="http://schemas.microsoft.com/office/drawing/2014/main" id="{AA74368D-E256-604A-B772-8314BAA783D4}"/>
              </a:ext>
            </a:extLst>
          </p:cNvPr>
          <p:cNvSpPr/>
          <p:nvPr/>
        </p:nvSpPr>
        <p:spPr>
          <a:xfrm rot="5400000">
            <a:off x="2668441" y="5985437"/>
            <a:ext cx="442748" cy="924910"/>
          </a:xfrm>
          <a:prstGeom prst="downArrow">
            <a:avLst/>
          </a:prstGeom>
          <a:solidFill>
            <a:schemeClr val="accent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AA9B63D4-047B-F24F-A202-7319B10ECDF5}"/>
              </a:ext>
            </a:extLst>
          </p:cNvPr>
          <p:cNvSpPr txBox="1"/>
          <p:nvPr/>
        </p:nvSpPr>
        <p:spPr>
          <a:xfrm>
            <a:off x="2778858" y="6251457"/>
            <a:ext cx="321669" cy="369332"/>
          </a:xfrm>
          <a:prstGeom prst="rect">
            <a:avLst/>
          </a:prstGeom>
          <a:noFill/>
        </p:spPr>
        <p:txBody>
          <a:bodyPr wrap="square" rtlCol="0">
            <a:spAutoFit/>
          </a:bodyPr>
          <a:lstStyle/>
          <a:p>
            <a:r>
              <a:rPr lang="en-US" dirty="0">
                <a:solidFill>
                  <a:schemeClr val="bg1"/>
                </a:solidFill>
              </a:rPr>
              <a:t>7</a:t>
            </a:r>
          </a:p>
        </p:txBody>
      </p:sp>
      <p:sp>
        <p:nvSpPr>
          <p:cNvPr id="9" name="Content Placeholder 2">
            <a:extLst>
              <a:ext uri="{FF2B5EF4-FFF2-40B4-BE49-F238E27FC236}">
                <a16:creationId xmlns:a16="http://schemas.microsoft.com/office/drawing/2014/main" id="{F7912C17-4045-9B44-AA8E-6DE523E2AA07}"/>
              </a:ext>
            </a:extLst>
          </p:cNvPr>
          <p:cNvSpPr>
            <a:spLocks noGrp="1"/>
          </p:cNvSpPr>
          <p:nvPr>
            <p:ph idx="1"/>
          </p:nvPr>
        </p:nvSpPr>
        <p:spPr>
          <a:xfrm>
            <a:off x="3452025" y="6183053"/>
            <a:ext cx="5951483" cy="529677"/>
          </a:xfrm>
        </p:spPr>
        <p:txBody>
          <a:bodyPr/>
          <a:lstStyle/>
          <a:p>
            <a:pPr marL="0" indent="0">
              <a:buNone/>
            </a:pPr>
            <a:r>
              <a:rPr lang="en-US" dirty="0"/>
              <a:t>7. Click to copy the password.</a:t>
            </a:r>
          </a:p>
        </p:txBody>
      </p:sp>
      <p:sp>
        <p:nvSpPr>
          <p:cNvPr id="10" name="Down Arrow 9">
            <a:extLst>
              <a:ext uri="{FF2B5EF4-FFF2-40B4-BE49-F238E27FC236}">
                <a16:creationId xmlns:a16="http://schemas.microsoft.com/office/drawing/2014/main" id="{36BA2E52-A4FA-8A40-AE94-1A8C826A3F2C}"/>
              </a:ext>
            </a:extLst>
          </p:cNvPr>
          <p:cNvSpPr/>
          <p:nvPr/>
        </p:nvSpPr>
        <p:spPr>
          <a:xfrm rot="5400000">
            <a:off x="2768196" y="4940504"/>
            <a:ext cx="442748" cy="924910"/>
          </a:xfrm>
          <a:prstGeom prst="downArrow">
            <a:avLst/>
          </a:prstGeom>
          <a:solidFill>
            <a:schemeClr val="accent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212D8507-28A9-6C48-9139-F000D6C491B7}"/>
              </a:ext>
            </a:extLst>
          </p:cNvPr>
          <p:cNvSpPr txBox="1"/>
          <p:nvPr/>
        </p:nvSpPr>
        <p:spPr>
          <a:xfrm>
            <a:off x="2903163" y="5218293"/>
            <a:ext cx="321669" cy="369332"/>
          </a:xfrm>
          <a:prstGeom prst="rect">
            <a:avLst/>
          </a:prstGeom>
          <a:noFill/>
        </p:spPr>
        <p:txBody>
          <a:bodyPr wrap="square" rtlCol="0">
            <a:spAutoFit/>
          </a:bodyPr>
          <a:lstStyle/>
          <a:p>
            <a:r>
              <a:rPr lang="en-US" dirty="0">
                <a:solidFill>
                  <a:schemeClr val="bg1"/>
                </a:solidFill>
              </a:rPr>
              <a:t>8</a:t>
            </a:r>
          </a:p>
        </p:txBody>
      </p:sp>
      <p:sp>
        <p:nvSpPr>
          <p:cNvPr id="12" name="Content Placeholder 2">
            <a:extLst>
              <a:ext uri="{FF2B5EF4-FFF2-40B4-BE49-F238E27FC236}">
                <a16:creationId xmlns:a16="http://schemas.microsoft.com/office/drawing/2014/main" id="{D7C58B9F-52A4-8644-A282-2B7838771B3A}"/>
              </a:ext>
            </a:extLst>
          </p:cNvPr>
          <p:cNvSpPr txBox="1">
            <a:spLocks/>
          </p:cNvSpPr>
          <p:nvPr/>
        </p:nvSpPr>
        <p:spPr>
          <a:xfrm>
            <a:off x="3548834" y="5181585"/>
            <a:ext cx="2724716" cy="52967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8. Click to login.</a:t>
            </a:r>
          </a:p>
        </p:txBody>
      </p:sp>
      <p:sp>
        <p:nvSpPr>
          <p:cNvPr id="18" name="Down Arrow 17">
            <a:extLst>
              <a:ext uri="{FF2B5EF4-FFF2-40B4-BE49-F238E27FC236}">
                <a16:creationId xmlns:a16="http://schemas.microsoft.com/office/drawing/2014/main" id="{D05188F8-F3D3-1745-8090-282C476BA138}"/>
              </a:ext>
            </a:extLst>
          </p:cNvPr>
          <p:cNvSpPr/>
          <p:nvPr/>
        </p:nvSpPr>
        <p:spPr>
          <a:xfrm rot="5400000">
            <a:off x="11243884" y="3114346"/>
            <a:ext cx="442748" cy="924910"/>
          </a:xfrm>
          <a:prstGeom prst="downArrow">
            <a:avLst/>
          </a:prstGeom>
          <a:solidFill>
            <a:schemeClr val="accent6"/>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F06B9915-CB3A-CC46-87F4-3BD5F858A983}"/>
              </a:ext>
            </a:extLst>
          </p:cNvPr>
          <p:cNvSpPr txBox="1"/>
          <p:nvPr/>
        </p:nvSpPr>
        <p:spPr>
          <a:xfrm>
            <a:off x="11378851" y="3392135"/>
            <a:ext cx="321669" cy="369332"/>
          </a:xfrm>
          <a:prstGeom prst="rect">
            <a:avLst/>
          </a:prstGeom>
          <a:noFill/>
        </p:spPr>
        <p:txBody>
          <a:bodyPr wrap="square" rtlCol="0">
            <a:spAutoFit/>
          </a:bodyPr>
          <a:lstStyle/>
          <a:p>
            <a:r>
              <a:rPr lang="en-US" dirty="0">
                <a:solidFill>
                  <a:schemeClr val="bg1"/>
                </a:solidFill>
              </a:rPr>
              <a:t>9</a:t>
            </a:r>
          </a:p>
        </p:txBody>
      </p:sp>
      <p:sp>
        <p:nvSpPr>
          <p:cNvPr id="21" name="Content Placeholder 2">
            <a:extLst>
              <a:ext uri="{FF2B5EF4-FFF2-40B4-BE49-F238E27FC236}">
                <a16:creationId xmlns:a16="http://schemas.microsoft.com/office/drawing/2014/main" id="{F304EA2F-6D27-C743-B2D5-97FB825B36C8}"/>
              </a:ext>
            </a:extLst>
          </p:cNvPr>
          <p:cNvSpPr txBox="1">
            <a:spLocks/>
          </p:cNvSpPr>
          <p:nvPr/>
        </p:nvSpPr>
        <p:spPr>
          <a:xfrm>
            <a:off x="9202997" y="4316086"/>
            <a:ext cx="2724716" cy="126869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9. Login using username and copied password.</a:t>
            </a:r>
          </a:p>
        </p:txBody>
      </p:sp>
    </p:spTree>
    <p:extLst>
      <p:ext uri="{BB962C8B-B14F-4D97-AF65-F5344CB8AC3E}">
        <p14:creationId xmlns:p14="http://schemas.microsoft.com/office/powerpoint/2010/main" val="2829054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9" grpId="0" build="p"/>
      <p:bldP spid="10" grpId="0" animBg="1"/>
      <p:bldP spid="11" grpId="0"/>
      <p:bldP spid="12" grpId="0"/>
      <p:bldP spid="18" grpId="0" animBg="1"/>
      <p:bldP spid="19" grpId="0"/>
      <p:bldP spid="21"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own Arrow 2">
            <a:extLst>
              <a:ext uri="{FF2B5EF4-FFF2-40B4-BE49-F238E27FC236}">
                <a16:creationId xmlns:a16="http://schemas.microsoft.com/office/drawing/2014/main" id="{ABF33126-3444-C642-90B0-7DF535FEB3D5}"/>
              </a:ext>
            </a:extLst>
          </p:cNvPr>
          <p:cNvSpPr/>
          <p:nvPr/>
        </p:nvSpPr>
        <p:spPr>
          <a:xfrm rot="5400000">
            <a:off x="6255324" y="686043"/>
            <a:ext cx="442748" cy="924910"/>
          </a:xfrm>
          <a:prstGeom prst="downArrow">
            <a:avLst/>
          </a:prstGeom>
          <a:solidFill>
            <a:schemeClr val="accent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FA6222DE-9C47-194D-8E3D-A087AAD366F5}"/>
              </a:ext>
            </a:extLst>
          </p:cNvPr>
          <p:cNvSpPr txBox="1"/>
          <p:nvPr/>
        </p:nvSpPr>
        <p:spPr>
          <a:xfrm>
            <a:off x="6390291" y="963832"/>
            <a:ext cx="548862" cy="369332"/>
          </a:xfrm>
          <a:prstGeom prst="rect">
            <a:avLst/>
          </a:prstGeom>
          <a:noFill/>
        </p:spPr>
        <p:txBody>
          <a:bodyPr wrap="square" rtlCol="0">
            <a:spAutoFit/>
          </a:bodyPr>
          <a:lstStyle/>
          <a:p>
            <a:r>
              <a:rPr lang="en-US" dirty="0">
                <a:solidFill>
                  <a:schemeClr val="bg1"/>
                </a:solidFill>
              </a:rPr>
              <a:t>10</a:t>
            </a:r>
          </a:p>
        </p:txBody>
      </p:sp>
      <p:sp>
        <p:nvSpPr>
          <p:cNvPr id="6" name="Content Placeholder 2">
            <a:extLst>
              <a:ext uri="{FF2B5EF4-FFF2-40B4-BE49-F238E27FC236}">
                <a16:creationId xmlns:a16="http://schemas.microsoft.com/office/drawing/2014/main" id="{1C65F193-6531-CE4D-8FE0-875AFF445277}"/>
              </a:ext>
            </a:extLst>
          </p:cNvPr>
          <p:cNvSpPr txBox="1">
            <a:spLocks/>
          </p:cNvSpPr>
          <p:nvPr/>
        </p:nvSpPr>
        <p:spPr>
          <a:xfrm>
            <a:off x="7315201" y="559903"/>
            <a:ext cx="2367575" cy="126869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10.Click “</a:t>
            </a:r>
            <a:r>
              <a:rPr lang="en-US" b="1" dirty="0">
                <a:solidFill>
                  <a:schemeClr val="accent1"/>
                </a:solidFill>
              </a:rPr>
              <a:t>…</a:t>
            </a:r>
            <a:r>
              <a:rPr lang="en-US" dirty="0"/>
              <a:t>”to change the directory</a:t>
            </a:r>
          </a:p>
        </p:txBody>
      </p:sp>
      <p:sp>
        <p:nvSpPr>
          <p:cNvPr id="7" name="Down Arrow 6">
            <a:extLst>
              <a:ext uri="{FF2B5EF4-FFF2-40B4-BE49-F238E27FC236}">
                <a16:creationId xmlns:a16="http://schemas.microsoft.com/office/drawing/2014/main" id="{71B300F2-DA1D-9A40-9AB5-597BCF07D679}"/>
              </a:ext>
            </a:extLst>
          </p:cNvPr>
          <p:cNvSpPr/>
          <p:nvPr/>
        </p:nvSpPr>
        <p:spPr>
          <a:xfrm rot="5400000">
            <a:off x="5363706" y="2425552"/>
            <a:ext cx="442748" cy="924910"/>
          </a:xfrm>
          <a:prstGeom prst="downArrow">
            <a:avLst/>
          </a:prstGeom>
          <a:solidFill>
            <a:schemeClr val="accent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F661817A-0862-FC4F-85C6-C018E8F1D285}"/>
              </a:ext>
            </a:extLst>
          </p:cNvPr>
          <p:cNvSpPr txBox="1"/>
          <p:nvPr/>
        </p:nvSpPr>
        <p:spPr>
          <a:xfrm>
            <a:off x="5498673" y="2703341"/>
            <a:ext cx="422228" cy="369332"/>
          </a:xfrm>
          <a:prstGeom prst="rect">
            <a:avLst/>
          </a:prstGeom>
          <a:noFill/>
        </p:spPr>
        <p:txBody>
          <a:bodyPr wrap="square" rtlCol="0">
            <a:spAutoFit/>
          </a:bodyPr>
          <a:lstStyle/>
          <a:p>
            <a:r>
              <a:rPr lang="en-US" dirty="0">
                <a:solidFill>
                  <a:schemeClr val="bg1"/>
                </a:solidFill>
              </a:rPr>
              <a:t>11</a:t>
            </a:r>
          </a:p>
        </p:txBody>
      </p:sp>
      <p:sp>
        <p:nvSpPr>
          <p:cNvPr id="9" name="Content Placeholder 2">
            <a:extLst>
              <a:ext uri="{FF2B5EF4-FFF2-40B4-BE49-F238E27FC236}">
                <a16:creationId xmlns:a16="http://schemas.microsoft.com/office/drawing/2014/main" id="{8DDAEFFA-119C-484B-AEEF-5F4874A361CA}"/>
              </a:ext>
            </a:extLst>
          </p:cNvPr>
          <p:cNvSpPr txBox="1">
            <a:spLocks/>
          </p:cNvSpPr>
          <p:nvPr/>
        </p:nvSpPr>
        <p:spPr>
          <a:xfrm>
            <a:off x="6196390" y="2438327"/>
            <a:ext cx="5690803" cy="126869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11. Enter your working directory path: /work/</a:t>
            </a:r>
            <a:r>
              <a:rPr lang="en-US" dirty="0" err="1"/>
              <a:t>your_group</a:t>
            </a:r>
            <a:r>
              <a:rPr lang="en-US" dirty="0"/>
              <a:t>/</a:t>
            </a:r>
            <a:r>
              <a:rPr lang="en-US" dirty="0" err="1"/>
              <a:t>your_name</a:t>
            </a:r>
            <a:r>
              <a:rPr lang="en-US" dirty="0"/>
              <a:t>/FDST867_lab_fall_2022/</a:t>
            </a:r>
            <a:r>
              <a:rPr lang="en-US" dirty="0" err="1"/>
              <a:t>UHGG_genomes</a:t>
            </a:r>
            <a:endParaRPr lang="en-US" dirty="0"/>
          </a:p>
        </p:txBody>
      </p:sp>
      <p:sp>
        <p:nvSpPr>
          <p:cNvPr id="13" name="Content Placeholder 2">
            <a:extLst>
              <a:ext uri="{FF2B5EF4-FFF2-40B4-BE49-F238E27FC236}">
                <a16:creationId xmlns:a16="http://schemas.microsoft.com/office/drawing/2014/main" id="{C89DEE18-8F64-BA4C-BCF1-C411AC21768B}"/>
              </a:ext>
            </a:extLst>
          </p:cNvPr>
          <p:cNvSpPr txBox="1">
            <a:spLocks/>
          </p:cNvSpPr>
          <p:nvPr/>
        </p:nvSpPr>
        <p:spPr>
          <a:xfrm>
            <a:off x="5826521" y="5259822"/>
            <a:ext cx="6389619" cy="126869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12. Open “</a:t>
            </a:r>
            <a:r>
              <a:rPr lang="en-US" dirty="0" err="1"/>
              <a:t>R_UHGG_genomes_stastistics.Rmd</a:t>
            </a:r>
            <a:r>
              <a:rPr lang="en-US" dirty="0"/>
              <a:t>”</a:t>
            </a:r>
          </a:p>
        </p:txBody>
      </p:sp>
      <p:pic>
        <p:nvPicPr>
          <p:cNvPr id="18" name="Picture 17">
            <a:extLst>
              <a:ext uri="{FF2B5EF4-FFF2-40B4-BE49-F238E27FC236}">
                <a16:creationId xmlns:a16="http://schemas.microsoft.com/office/drawing/2014/main" id="{971DD707-C5D9-7C11-D729-8EC1E43D9393}"/>
              </a:ext>
            </a:extLst>
          </p:cNvPr>
          <p:cNvPicPr>
            <a:picLocks noChangeAspect="1"/>
          </p:cNvPicPr>
          <p:nvPr/>
        </p:nvPicPr>
        <p:blipFill>
          <a:blip r:embed="rId2"/>
          <a:stretch>
            <a:fillRect/>
          </a:stretch>
        </p:blipFill>
        <p:spPr>
          <a:xfrm>
            <a:off x="719847" y="1851179"/>
            <a:ext cx="4138916" cy="1915021"/>
          </a:xfrm>
          <a:prstGeom prst="rect">
            <a:avLst/>
          </a:prstGeom>
        </p:spPr>
      </p:pic>
      <p:pic>
        <p:nvPicPr>
          <p:cNvPr id="20" name="Picture 19">
            <a:extLst>
              <a:ext uri="{FF2B5EF4-FFF2-40B4-BE49-F238E27FC236}">
                <a16:creationId xmlns:a16="http://schemas.microsoft.com/office/drawing/2014/main" id="{DAB38E82-81E6-D3A9-0F1B-D6112F65A914}"/>
              </a:ext>
            </a:extLst>
          </p:cNvPr>
          <p:cNvPicPr>
            <a:picLocks noChangeAspect="1"/>
          </p:cNvPicPr>
          <p:nvPr/>
        </p:nvPicPr>
        <p:blipFill>
          <a:blip r:embed="rId3"/>
          <a:stretch>
            <a:fillRect/>
          </a:stretch>
        </p:blipFill>
        <p:spPr>
          <a:xfrm>
            <a:off x="354610" y="230765"/>
            <a:ext cx="5530276" cy="1452530"/>
          </a:xfrm>
          <a:prstGeom prst="rect">
            <a:avLst/>
          </a:prstGeom>
        </p:spPr>
      </p:pic>
      <p:pic>
        <p:nvPicPr>
          <p:cNvPr id="22" name="Picture 21">
            <a:extLst>
              <a:ext uri="{FF2B5EF4-FFF2-40B4-BE49-F238E27FC236}">
                <a16:creationId xmlns:a16="http://schemas.microsoft.com/office/drawing/2014/main" id="{B5913536-642C-AC85-3D1B-EF0B1D5D28DF}"/>
              </a:ext>
            </a:extLst>
          </p:cNvPr>
          <p:cNvPicPr>
            <a:picLocks noChangeAspect="1"/>
          </p:cNvPicPr>
          <p:nvPr/>
        </p:nvPicPr>
        <p:blipFill>
          <a:blip r:embed="rId4"/>
          <a:stretch>
            <a:fillRect/>
          </a:stretch>
        </p:blipFill>
        <p:spPr>
          <a:xfrm>
            <a:off x="354610" y="4071270"/>
            <a:ext cx="5040231" cy="2082835"/>
          </a:xfrm>
          <a:prstGeom prst="rect">
            <a:avLst/>
          </a:prstGeom>
        </p:spPr>
      </p:pic>
      <p:grpSp>
        <p:nvGrpSpPr>
          <p:cNvPr id="23" name="Group 22">
            <a:extLst>
              <a:ext uri="{FF2B5EF4-FFF2-40B4-BE49-F238E27FC236}">
                <a16:creationId xmlns:a16="http://schemas.microsoft.com/office/drawing/2014/main" id="{521597B0-C619-C516-699D-44C8E3421EAA}"/>
              </a:ext>
            </a:extLst>
          </p:cNvPr>
          <p:cNvGrpSpPr/>
          <p:nvPr/>
        </p:nvGrpSpPr>
        <p:grpSpPr>
          <a:xfrm>
            <a:off x="4597417" y="5748065"/>
            <a:ext cx="924910" cy="442748"/>
            <a:chOff x="4683824" y="6154105"/>
            <a:chExt cx="924910" cy="442748"/>
          </a:xfrm>
        </p:grpSpPr>
        <p:sp>
          <p:nvSpPr>
            <p:cNvPr id="11" name="Down Arrow 10">
              <a:extLst>
                <a:ext uri="{FF2B5EF4-FFF2-40B4-BE49-F238E27FC236}">
                  <a16:creationId xmlns:a16="http://schemas.microsoft.com/office/drawing/2014/main" id="{CB00022B-3BB7-0049-8F7B-9AC7BB2901CA}"/>
                </a:ext>
              </a:extLst>
            </p:cNvPr>
            <p:cNvSpPr/>
            <p:nvPr/>
          </p:nvSpPr>
          <p:spPr>
            <a:xfrm rot="5400000">
              <a:off x="4924905" y="5913024"/>
              <a:ext cx="442748" cy="924910"/>
            </a:xfrm>
            <a:prstGeom prst="downArrow">
              <a:avLst/>
            </a:prstGeom>
            <a:solidFill>
              <a:schemeClr val="accent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C9E9BA0-D1BA-A64F-91C4-162D1C2EBA50}"/>
                </a:ext>
              </a:extLst>
            </p:cNvPr>
            <p:cNvSpPr txBox="1"/>
            <p:nvPr/>
          </p:nvSpPr>
          <p:spPr>
            <a:xfrm>
              <a:off x="5059872" y="6190813"/>
              <a:ext cx="548862" cy="369332"/>
            </a:xfrm>
            <a:prstGeom prst="rect">
              <a:avLst/>
            </a:prstGeom>
            <a:noFill/>
          </p:spPr>
          <p:txBody>
            <a:bodyPr wrap="square" rtlCol="0">
              <a:spAutoFit/>
            </a:bodyPr>
            <a:lstStyle/>
            <a:p>
              <a:r>
                <a:rPr lang="en-US" dirty="0">
                  <a:solidFill>
                    <a:schemeClr val="bg1"/>
                  </a:solidFill>
                </a:rPr>
                <a:t>12</a:t>
              </a:r>
            </a:p>
          </p:txBody>
        </p:sp>
      </p:grpSp>
    </p:spTree>
    <p:extLst>
      <p:ext uri="{BB962C8B-B14F-4D97-AF65-F5344CB8AC3E}">
        <p14:creationId xmlns:p14="http://schemas.microsoft.com/office/powerpoint/2010/main" val="881993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6" grpId="0"/>
      <p:bldP spid="7" grpId="0" animBg="1"/>
      <p:bldP spid="8" grpId="0"/>
      <p:bldP spid="9" grpId="0"/>
      <p:bldP spid="13"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36EEE62-8B5D-5942-AB8E-50472337EAE4}"/>
              </a:ext>
            </a:extLst>
          </p:cNvPr>
          <p:cNvSpPr>
            <a:spLocks noGrp="1"/>
          </p:cNvSpPr>
          <p:nvPr>
            <p:ph type="title"/>
          </p:nvPr>
        </p:nvSpPr>
        <p:spPr>
          <a:xfrm>
            <a:off x="500741" y="582839"/>
            <a:ext cx="5448237" cy="1325563"/>
          </a:xfrm>
        </p:spPr>
        <p:txBody>
          <a:bodyPr>
            <a:normAutofit/>
          </a:bodyPr>
          <a:lstStyle/>
          <a:p>
            <a:pPr marL="571500" indent="-571500">
              <a:buFont typeface="Wingdings" pitchFamily="2" charset="2"/>
              <a:buChar char="v"/>
            </a:pPr>
            <a:r>
              <a:rPr lang="en-US" sz="4000" dirty="0">
                <a:latin typeface="+mn-lt"/>
              </a:rPr>
              <a:t>The Overall Statistics of 45 genomes</a:t>
            </a:r>
          </a:p>
        </p:txBody>
      </p:sp>
      <p:pic>
        <p:nvPicPr>
          <p:cNvPr id="5" name="Picture 4">
            <a:extLst>
              <a:ext uri="{FF2B5EF4-FFF2-40B4-BE49-F238E27FC236}">
                <a16:creationId xmlns:a16="http://schemas.microsoft.com/office/drawing/2014/main" id="{F557A51B-1F33-EE46-941F-484A3DD97396}"/>
              </a:ext>
            </a:extLst>
          </p:cNvPr>
          <p:cNvPicPr>
            <a:picLocks noChangeAspect="1"/>
          </p:cNvPicPr>
          <p:nvPr/>
        </p:nvPicPr>
        <p:blipFill>
          <a:blip r:embed="rId2"/>
          <a:stretch>
            <a:fillRect/>
          </a:stretch>
        </p:blipFill>
        <p:spPr>
          <a:xfrm>
            <a:off x="6096000" y="0"/>
            <a:ext cx="5334000" cy="6858000"/>
          </a:xfrm>
          <a:prstGeom prst="rect">
            <a:avLst/>
          </a:prstGeom>
        </p:spPr>
      </p:pic>
      <p:sp>
        <p:nvSpPr>
          <p:cNvPr id="7" name="Content Placeholder 2">
            <a:extLst>
              <a:ext uri="{FF2B5EF4-FFF2-40B4-BE49-F238E27FC236}">
                <a16:creationId xmlns:a16="http://schemas.microsoft.com/office/drawing/2014/main" id="{ED3A0399-9F53-6F4A-92EF-FA2B7125D710}"/>
              </a:ext>
            </a:extLst>
          </p:cNvPr>
          <p:cNvSpPr>
            <a:spLocks noGrp="1"/>
          </p:cNvSpPr>
          <p:nvPr>
            <p:ph idx="1"/>
          </p:nvPr>
        </p:nvSpPr>
        <p:spPr>
          <a:xfrm>
            <a:off x="500741" y="2213001"/>
            <a:ext cx="5074355" cy="3793218"/>
          </a:xfrm>
        </p:spPr>
        <p:txBody>
          <a:bodyPr>
            <a:normAutofit fontScale="92500" lnSpcReduction="10000"/>
          </a:bodyPr>
          <a:lstStyle/>
          <a:p>
            <a:r>
              <a:rPr lang="en-US" dirty="0"/>
              <a:t>Genomes: 17 MAGs (red) and 28 isolates (back).</a:t>
            </a:r>
          </a:p>
          <a:p>
            <a:endParaRPr lang="en-US" dirty="0"/>
          </a:p>
          <a:p>
            <a:r>
              <a:rPr lang="en-US" dirty="0"/>
              <a:t>Average Length: ~4.87 Mb.</a:t>
            </a:r>
          </a:p>
          <a:p>
            <a:endParaRPr lang="en-US" dirty="0"/>
          </a:p>
          <a:p>
            <a:r>
              <a:rPr lang="en-US" dirty="0"/>
              <a:t>Completeness: 99.46% - 62.07% (only 5 genomes &lt; 90%)</a:t>
            </a:r>
          </a:p>
          <a:p>
            <a:endParaRPr lang="en-US" dirty="0"/>
          </a:p>
          <a:p>
            <a:r>
              <a:rPr lang="en-US" dirty="0"/>
              <a:t>Protein count: 6,436 - 1,444.</a:t>
            </a:r>
          </a:p>
        </p:txBody>
      </p:sp>
    </p:spTree>
    <p:extLst>
      <p:ext uri="{BB962C8B-B14F-4D97-AF65-F5344CB8AC3E}">
        <p14:creationId xmlns:p14="http://schemas.microsoft.com/office/powerpoint/2010/main" val="23096648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9E417C7-2DB9-6D47-AB81-21B7E3A2485C}"/>
              </a:ext>
            </a:extLst>
          </p:cNvPr>
          <p:cNvPicPr>
            <a:picLocks noChangeAspect="1"/>
          </p:cNvPicPr>
          <p:nvPr/>
        </p:nvPicPr>
        <p:blipFill rotWithShape="1">
          <a:blip r:embed="rId2"/>
          <a:srcRect l="2038" t="5282" b="6691"/>
          <a:stretch/>
        </p:blipFill>
        <p:spPr>
          <a:xfrm>
            <a:off x="4848346" y="1660072"/>
            <a:ext cx="7343654" cy="4713514"/>
          </a:xfrm>
          <a:prstGeom prst="rect">
            <a:avLst/>
          </a:prstGeom>
        </p:spPr>
      </p:pic>
      <p:sp>
        <p:nvSpPr>
          <p:cNvPr id="6" name="Content Placeholder 2">
            <a:extLst>
              <a:ext uri="{FF2B5EF4-FFF2-40B4-BE49-F238E27FC236}">
                <a16:creationId xmlns:a16="http://schemas.microsoft.com/office/drawing/2014/main" id="{84304E88-D7EB-2448-A765-168A9EC6DD08}"/>
              </a:ext>
            </a:extLst>
          </p:cNvPr>
          <p:cNvSpPr>
            <a:spLocks noGrp="1"/>
          </p:cNvSpPr>
          <p:nvPr>
            <p:ph idx="1"/>
          </p:nvPr>
        </p:nvSpPr>
        <p:spPr>
          <a:xfrm>
            <a:off x="246342" y="2635080"/>
            <a:ext cx="4602004" cy="3187651"/>
          </a:xfrm>
        </p:spPr>
        <p:txBody>
          <a:bodyPr>
            <a:normAutofit lnSpcReduction="10000"/>
          </a:bodyPr>
          <a:lstStyle/>
          <a:p>
            <a:r>
              <a:rPr lang="en-US" dirty="0"/>
              <a:t>More isolate genomes than MAGs.</a:t>
            </a:r>
          </a:p>
          <a:p>
            <a:endParaRPr lang="en-US" dirty="0"/>
          </a:p>
          <a:p>
            <a:r>
              <a:rPr lang="en-US" dirty="0"/>
              <a:t>Most are from China, United States and United Kingdom.</a:t>
            </a:r>
          </a:p>
          <a:p>
            <a:endParaRPr lang="en-US" dirty="0"/>
          </a:p>
          <a:p>
            <a:r>
              <a:rPr lang="en-US" dirty="0"/>
              <a:t>Mainly from Asia.</a:t>
            </a:r>
          </a:p>
        </p:txBody>
      </p:sp>
      <p:sp>
        <p:nvSpPr>
          <p:cNvPr id="7" name="Title 1">
            <a:extLst>
              <a:ext uri="{FF2B5EF4-FFF2-40B4-BE49-F238E27FC236}">
                <a16:creationId xmlns:a16="http://schemas.microsoft.com/office/drawing/2014/main" id="{4C41054D-49D1-E94F-9CF4-C001D26ED047}"/>
              </a:ext>
            </a:extLst>
          </p:cNvPr>
          <p:cNvSpPr txBox="1">
            <a:spLocks/>
          </p:cNvSpPr>
          <p:nvPr/>
        </p:nvSpPr>
        <p:spPr>
          <a:xfrm>
            <a:off x="500741" y="582839"/>
            <a:ext cx="5448237"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571500" indent="-571500">
              <a:buFont typeface="Wingdings" pitchFamily="2" charset="2"/>
              <a:buChar char="v"/>
            </a:pPr>
            <a:r>
              <a:rPr lang="en-US" sz="4000">
                <a:latin typeface="+mn-lt"/>
              </a:rPr>
              <a:t>The Overall Statistics of 45 genomes</a:t>
            </a:r>
            <a:endParaRPr lang="en-US" sz="4000" dirty="0">
              <a:latin typeface="+mn-lt"/>
            </a:endParaRPr>
          </a:p>
        </p:txBody>
      </p:sp>
    </p:spTree>
    <p:extLst>
      <p:ext uri="{BB962C8B-B14F-4D97-AF65-F5344CB8AC3E}">
        <p14:creationId xmlns:p14="http://schemas.microsoft.com/office/powerpoint/2010/main" val="1855175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D44705B-2487-4843-864C-49A9D548F5BA}"/>
              </a:ext>
            </a:extLst>
          </p:cNvPr>
          <p:cNvSpPr>
            <a:spLocks noGrp="1"/>
          </p:cNvSpPr>
          <p:nvPr>
            <p:ph type="title"/>
          </p:nvPr>
        </p:nvSpPr>
        <p:spPr>
          <a:xfrm>
            <a:off x="1137006" y="302787"/>
            <a:ext cx="8871858" cy="1325563"/>
          </a:xfrm>
        </p:spPr>
        <p:txBody>
          <a:bodyPr>
            <a:normAutofit/>
          </a:bodyPr>
          <a:lstStyle/>
          <a:p>
            <a:pPr marL="571500" indent="-571500">
              <a:buFont typeface="Wingdings" pitchFamily="2" charset="2"/>
              <a:buChar char="v"/>
            </a:pPr>
            <a:r>
              <a:rPr lang="en-US" sz="4000" dirty="0">
                <a:latin typeface="+mn-lt"/>
              </a:rPr>
              <a:t>Group comparison for 45 genomes.</a:t>
            </a:r>
          </a:p>
        </p:txBody>
      </p:sp>
      <p:pic>
        <p:nvPicPr>
          <p:cNvPr id="7" name="Picture 6">
            <a:extLst>
              <a:ext uri="{FF2B5EF4-FFF2-40B4-BE49-F238E27FC236}">
                <a16:creationId xmlns:a16="http://schemas.microsoft.com/office/drawing/2014/main" id="{4B321D4D-89C7-1146-93BF-12DCAD7BAA1A}"/>
              </a:ext>
            </a:extLst>
          </p:cNvPr>
          <p:cNvPicPr>
            <a:picLocks noChangeAspect="1"/>
          </p:cNvPicPr>
          <p:nvPr/>
        </p:nvPicPr>
        <p:blipFill>
          <a:blip r:embed="rId2"/>
          <a:stretch>
            <a:fillRect/>
          </a:stretch>
        </p:blipFill>
        <p:spPr>
          <a:xfrm>
            <a:off x="743008" y="2619751"/>
            <a:ext cx="5105399" cy="3829049"/>
          </a:xfrm>
          <a:prstGeom prst="rect">
            <a:avLst/>
          </a:prstGeom>
        </p:spPr>
      </p:pic>
      <p:pic>
        <p:nvPicPr>
          <p:cNvPr id="8" name="Picture 7">
            <a:extLst>
              <a:ext uri="{FF2B5EF4-FFF2-40B4-BE49-F238E27FC236}">
                <a16:creationId xmlns:a16="http://schemas.microsoft.com/office/drawing/2014/main" id="{2FA09441-5128-9B4E-B16C-B39D29E029DB}"/>
              </a:ext>
            </a:extLst>
          </p:cNvPr>
          <p:cNvPicPr>
            <a:picLocks noChangeAspect="1"/>
          </p:cNvPicPr>
          <p:nvPr/>
        </p:nvPicPr>
        <p:blipFill>
          <a:blip r:embed="rId3"/>
          <a:stretch>
            <a:fillRect/>
          </a:stretch>
        </p:blipFill>
        <p:spPr>
          <a:xfrm>
            <a:off x="5949595" y="2619751"/>
            <a:ext cx="5105398" cy="3829049"/>
          </a:xfrm>
          <a:prstGeom prst="rect">
            <a:avLst/>
          </a:prstGeom>
        </p:spPr>
      </p:pic>
      <p:sp>
        <p:nvSpPr>
          <p:cNvPr id="9" name="Content Placeholder 2">
            <a:extLst>
              <a:ext uri="{FF2B5EF4-FFF2-40B4-BE49-F238E27FC236}">
                <a16:creationId xmlns:a16="http://schemas.microsoft.com/office/drawing/2014/main" id="{78F7AA86-2E46-C747-B49F-FA5E64E465E9}"/>
              </a:ext>
            </a:extLst>
          </p:cNvPr>
          <p:cNvSpPr>
            <a:spLocks noGrp="1"/>
          </p:cNvSpPr>
          <p:nvPr>
            <p:ph idx="1"/>
          </p:nvPr>
        </p:nvSpPr>
        <p:spPr>
          <a:xfrm>
            <a:off x="1137006" y="1551166"/>
            <a:ext cx="9917987" cy="1068585"/>
          </a:xfrm>
        </p:spPr>
        <p:txBody>
          <a:bodyPr>
            <a:normAutofit/>
          </a:bodyPr>
          <a:lstStyle/>
          <a:p>
            <a:r>
              <a:rPr lang="en-US" dirty="0"/>
              <a:t>Isolate genomes have larger average genome size and more proteins than MAGs.</a:t>
            </a:r>
          </a:p>
        </p:txBody>
      </p:sp>
    </p:spTree>
    <p:extLst>
      <p:ext uri="{BB962C8B-B14F-4D97-AF65-F5344CB8AC3E}">
        <p14:creationId xmlns:p14="http://schemas.microsoft.com/office/powerpoint/2010/main" val="26084733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BF856C-BA74-C34A-BD82-9E8EECA463BB}"/>
              </a:ext>
            </a:extLst>
          </p:cNvPr>
          <p:cNvSpPr>
            <a:spLocks noGrp="1"/>
          </p:cNvSpPr>
          <p:nvPr>
            <p:ph type="title"/>
          </p:nvPr>
        </p:nvSpPr>
        <p:spPr>
          <a:xfrm>
            <a:off x="489857" y="365125"/>
            <a:ext cx="10515600" cy="1325563"/>
          </a:xfrm>
        </p:spPr>
        <p:txBody>
          <a:bodyPr/>
          <a:lstStyle/>
          <a:p>
            <a:r>
              <a:rPr lang="en-US" dirty="0"/>
              <a:t>about the project</a:t>
            </a:r>
          </a:p>
        </p:txBody>
      </p:sp>
      <p:sp>
        <p:nvSpPr>
          <p:cNvPr id="3" name="Content Placeholder 2">
            <a:extLst>
              <a:ext uri="{FF2B5EF4-FFF2-40B4-BE49-F238E27FC236}">
                <a16:creationId xmlns:a16="http://schemas.microsoft.com/office/drawing/2014/main" id="{F0F43BFF-9FA7-484E-837B-5FED05081842}"/>
              </a:ext>
            </a:extLst>
          </p:cNvPr>
          <p:cNvSpPr>
            <a:spLocks noGrp="1"/>
          </p:cNvSpPr>
          <p:nvPr>
            <p:ph idx="1"/>
          </p:nvPr>
        </p:nvSpPr>
        <p:spPr>
          <a:xfrm>
            <a:off x="402771" y="1690688"/>
            <a:ext cx="4626429" cy="4351338"/>
          </a:xfrm>
        </p:spPr>
        <p:txBody>
          <a:bodyPr>
            <a:normAutofit fontScale="92500" lnSpcReduction="10000"/>
          </a:bodyPr>
          <a:lstStyle/>
          <a:p>
            <a:r>
              <a:rPr lang="en-US" dirty="0"/>
              <a:t>a new project from a recent proposal</a:t>
            </a:r>
          </a:p>
          <a:p>
            <a:endParaRPr lang="en-US" dirty="0"/>
          </a:p>
          <a:p>
            <a:r>
              <a:rPr lang="en-US" dirty="0"/>
              <a:t>it will or should work</a:t>
            </a:r>
          </a:p>
          <a:p>
            <a:endParaRPr lang="en-US" dirty="0"/>
          </a:p>
          <a:p>
            <a:r>
              <a:rPr lang="en-US" dirty="0"/>
              <a:t>input -&gt; genomes, </a:t>
            </a:r>
          </a:p>
          <a:p>
            <a:pPr marL="0" indent="0">
              <a:buNone/>
            </a:pPr>
            <a:r>
              <a:rPr lang="en-US" dirty="0"/>
              <a:t>   output -&gt; new GH predictions</a:t>
            </a:r>
          </a:p>
          <a:p>
            <a:endParaRPr lang="en-US" dirty="0"/>
          </a:p>
          <a:p>
            <a:r>
              <a:rPr lang="en-US" dirty="0"/>
              <a:t>our focus is data analysis and visualization</a:t>
            </a:r>
          </a:p>
        </p:txBody>
      </p:sp>
      <p:pic>
        <p:nvPicPr>
          <p:cNvPr id="4" name="Picture 3">
            <a:extLst>
              <a:ext uri="{FF2B5EF4-FFF2-40B4-BE49-F238E27FC236}">
                <a16:creationId xmlns:a16="http://schemas.microsoft.com/office/drawing/2014/main" id="{7C0DDB6F-2561-F948-8291-91EAE78A7000}"/>
              </a:ext>
            </a:extLst>
          </p:cNvPr>
          <p:cNvPicPr>
            <a:picLocks noChangeAspect="1"/>
          </p:cNvPicPr>
          <p:nvPr/>
        </p:nvPicPr>
        <p:blipFill>
          <a:blip r:embed="rId2"/>
          <a:stretch>
            <a:fillRect/>
          </a:stretch>
        </p:blipFill>
        <p:spPr>
          <a:xfrm>
            <a:off x="5236030" y="1690688"/>
            <a:ext cx="6675392" cy="4070230"/>
          </a:xfrm>
          <a:prstGeom prst="rect">
            <a:avLst/>
          </a:prstGeom>
        </p:spPr>
      </p:pic>
    </p:spTree>
    <p:extLst>
      <p:ext uri="{BB962C8B-B14F-4D97-AF65-F5344CB8AC3E}">
        <p14:creationId xmlns:p14="http://schemas.microsoft.com/office/powerpoint/2010/main" val="39496247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 name="Arc 24">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3" name="TextBox 12">
            <a:extLst>
              <a:ext uri="{FF2B5EF4-FFF2-40B4-BE49-F238E27FC236}">
                <a16:creationId xmlns:a16="http://schemas.microsoft.com/office/drawing/2014/main" id="{5BAED8CC-16D3-1703-2046-696C20D13E9B}"/>
              </a:ext>
            </a:extLst>
          </p:cNvPr>
          <p:cNvSpPr txBox="1"/>
          <p:nvPr/>
        </p:nvSpPr>
        <p:spPr>
          <a:xfrm>
            <a:off x="1637329" y="2931622"/>
            <a:ext cx="8917341" cy="1293317"/>
          </a:xfrm>
          <a:prstGeom prst="rect">
            <a:avLst/>
          </a:prstGeom>
        </p:spPr>
        <p:txBody>
          <a:bodyPr vert="horz" lIns="91440" tIns="45720" rIns="91440" bIns="45720" rtlCol="0">
            <a:normAutofit/>
          </a:bodyPr>
          <a:lstStyle/>
          <a:p>
            <a:pPr marL="228600">
              <a:lnSpc>
                <a:spcPct val="90000"/>
              </a:lnSpc>
              <a:spcAft>
                <a:spcPts val="600"/>
              </a:spcAft>
            </a:pPr>
            <a:r>
              <a:rPr lang="en-US" sz="6000" dirty="0" err="1"/>
              <a:t>CAZyme</a:t>
            </a:r>
            <a:r>
              <a:rPr lang="en-US" sz="6000" dirty="0"/>
              <a:t> and CGC analyses</a:t>
            </a:r>
          </a:p>
        </p:txBody>
      </p:sp>
      <p:sp>
        <p:nvSpPr>
          <p:cNvPr id="10" name="Title 1">
            <a:extLst>
              <a:ext uri="{FF2B5EF4-FFF2-40B4-BE49-F238E27FC236}">
                <a16:creationId xmlns:a16="http://schemas.microsoft.com/office/drawing/2014/main" id="{C930D442-AB7D-BB4A-B5C3-968D754FDE3B}"/>
              </a:ext>
            </a:extLst>
          </p:cNvPr>
          <p:cNvSpPr>
            <a:spLocks noGrp="1"/>
          </p:cNvSpPr>
          <p:nvPr>
            <p:ph type="title"/>
          </p:nvPr>
        </p:nvSpPr>
        <p:spPr>
          <a:xfrm>
            <a:off x="1536412" y="1023235"/>
            <a:ext cx="3013554" cy="1137285"/>
          </a:xfrm>
        </p:spPr>
        <p:txBody>
          <a:bodyPr>
            <a:normAutofit/>
          </a:bodyPr>
          <a:lstStyle/>
          <a:p>
            <a:pPr marL="571500" indent="-571500">
              <a:buFont typeface="Wingdings" panose="05000000000000000000" pitchFamily="2" charset="2"/>
              <a:buChar char="q"/>
            </a:pPr>
            <a:r>
              <a:rPr lang="en-US" sz="4800" dirty="0">
                <a:latin typeface="+mn-lt"/>
                <a:ea typeface="+mn-ea"/>
                <a:cs typeface="+mn-cs"/>
              </a:rPr>
              <a:t>Part 2</a:t>
            </a:r>
          </a:p>
        </p:txBody>
      </p:sp>
    </p:spTree>
    <p:extLst>
      <p:ext uri="{BB962C8B-B14F-4D97-AF65-F5344CB8AC3E}">
        <p14:creationId xmlns:p14="http://schemas.microsoft.com/office/powerpoint/2010/main" val="33018785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A6CE74-7F88-684E-866F-BAB1AD097059}"/>
              </a:ext>
            </a:extLst>
          </p:cNvPr>
          <p:cNvSpPr>
            <a:spLocks noGrp="1"/>
          </p:cNvSpPr>
          <p:nvPr>
            <p:ph type="title"/>
          </p:nvPr>
        </p:nvSpPr>
        <p:spPr>
          <a:xfrm>
            <a:off x="1072473" y="524580"/>
            <a:ext cx="7565689" cy="541635"/>
          </a:xfrm>
        </p:spPr>
        <p:txBody>
          <a:bodyPr>
            <a:normAutofit/>
          </a:bodyPr>
          <a:lstStyle/>
          <a:p>
            <a:pPr marL="457200" indent="-457200">
              <a:buFont typeface="Wingdings" panose="05000000000000000000" pitchFamily="2" charset="2"/>
              <a:buChar char="v"/>
            </a:pPr>
            <a:r>
              <a:rPr lang="en-US" sz="2800" dirty="0">
                <a:latin typeface="+mn-lt"/>
                <a:ea typeface="+mn-ea"/>
                <a:cs typeface="+mn-cs"/>
              </a:rPr>
              <a:t>Run dbCAN2 for CAZyme and CGC annotation</a:t>
            </a:r>
          </a:p>
        </p:txBody>
      </p:sp>
      <p:sp>
        <p:nvSpPr>
          <p:cNvPr id="7" name="TextBox 6">
            <a:extLst>
              <a:ext uri="{FF2B5EF4-FFF2-40B4-BE49-F238E27FC236}">
                <a16:creationId xmlns:a16="http://schemas.microsoft.com/office/drawing/2014/main" id="{45A6390C-89FA-CE63-1EC9-4A55E85FBEC4}"/>
              </a:ext>
            </a:extLst>
          </p:cNvPr>
          <p:cNvSpPr txBox="1"/>
          <p:nvPr/>
        </p:nvSpPr>
        <p:spPr>
          <a:xfrm>
            <a:off x="632298" y="1409345"/>
            <a:ext cx="6568602" cy="830997"/>
          </a:xfrm>
          <a:prstGeom prst="rect">
            <a:avLst/>
          </a:prstGeom>
          <a:noFill/>
        </p:spPr>
        <p:txBody>
          <a:bodyPr wrap="square">
            <a:spAutoFit/>
          </a:bodyPr>
          <a:lstStyle/>
          <a:p>
            <a:r>
              <a:rPr lang="en-US" sz="2400" dirty="0" err="1"/>
              <a:t>Github</a:t>
            </a:r>
            <a:r>
              <a:rPr lang="en-US" sz="2400" dirty="0"/>
              <a:t>: </a:t>
            </a:r>
            <a:r>
              <a:rPr lang="en-US" sz="2400" dirty="0">
                <a:hlinkClick r:id="rId2"/>
              </a:rPr>
              <a:t>https://github.com/linnabrown/run_dbcan</a:t>
            </a:r>
            <a:endParaRPr lang="en-US" sz="2400" dirty="0"/>
          </a:p>
          <a:p>
            <a:r>
              <a:rPr lang="en-US" sz="2400" dirty="0"/>
              <a:t>Online server: </a:t>
            </a:r>
            <a:r>
              <a:rPr lang="en-US" sz="2400" dirty="0">
                <a:hlinkClick r:id="rId3"/>
              </a:rPr>
              <a:t>https://bcb.unl.edu/dbCAN2/</a:t>
            </a:r>
            <a:endParaRPr lang="en-US" sz="2400" dirty="0"/>
          </a:p>
        </p:txBody>
      </p:sp>
      <p:pic>
        <p:nvPicPr>
          <p:cNvPr id="10" name="Picture 9">
            <a:extLst>
              <a:ext uri="{FF2B5EF4-FFF2-40B4-BE49-F238E27FC236}">
                <a16:creationId xmlns:a16="http://schemas.microsoft.com/office/drawing/2014/main" id="{79F3AAF2-E57E-4DB0-1F27-8F2F16157693}"/>
              </a:ext>
            </a:extLst>
          </p:cNvPr>
          <p:cNvPicPr>
            <a:picLocks noChangeAspect="1"/>
          </p:cNvPicPr>
          <p:nvPr/>
        </p:nvPicPr>
        <p:blipFill>
          <a:blip r:embed="rId4"/>
          <a:stretch>
            <a:fillRect/>
          </a:stretch>
        </p:blipFill>
        <p:spPr>
          <a:xfrm>
            <a:off x="1685453" y="3171730"/>
            <a:ext cx="2079151" cy="3169686"/>
          </a:xfrm>
          <a:prstGeom prst="rect">
            <a:avLst/>
          </a:prstGeom>
        </p:spPr>
      </p:pic>
      <p:sp>
        <p:nvSpPr>
          <p:cNvPr id="11" name="TextBox 10">
            <a:extLst>
              <a:ext uri="{FF2B5EF4-FFF2-40B4-BE49-F238E27FC236}">
                <a16:creationId xmlns:a16="http://schemas.microsoft.com/office/drawing/2014/main" id="{2996E906-B1BB-7639-08F7-95388445D31F}"/>
              </a:ext>
            </a:extLst>
          </p:cNvPr>
          <p:cNvSpPr txBox="1"/>
          <p:nvPr/>
        </p:nvSpPr>
        <p:spPr>
          <a:xfrm>
            <a:off x="7035663" y="1404821"/>
            <a:ext cx="4734939" cy="461665"/>
          </a:xfrm>
          <a:prstGeom prst="rect">
            <a:avLst/>
          </a:prstGeom>
          <a:noFill/>
        </p:spPr>
        <p:txBody>
          <a:bodyPr wrap="square">
            <a:spAutoFit/>
          </a:bodyPr>
          <a:lstStyle/>
          <a:p>
            <a:r>
              <a:rPr lang="en-US" sz="2400" b="1" dirty="0"/>
              <a:t>(Install and run on terminal)</a:t>
            </a:r>
          </a:p>
        </p:txBody>
      </p:sp>
      <p:sp>
        <p:nvSpPr>
          <p:cNvPr id="12" name="TextBox 11">
            <a:extLst>
              <a:ext uri="{FF2B5EF4-FFF2-40B4-BE49-F238E27FC236}">
                <a16:creationId xmlns:a16="http://schemas.microsoft.com/office/drawing/2014/main" id="{AF91C167-A4D0-566D-2E7F-145DEBCD469F}"/>
              </a:ext>
            </a:extLst>
          </p:cNvPr>
          <p:cNvSpPr txBox="1"/>
          <p:nvPr/>
        </p:nvSpPr>
        <p:spPr>
          <a:xfrm>
            <a:off x="1297359" y="2579111"/>
            <a:ext cx="3825536" cy="461665"/>
          </a:xfrm>
          <a:prstGeom prst="rect">
            <a:avLst/>
          </a:prstGeom>
          <a:noFill/>
        </p:spPr>
        <p:txBody>
          <a:bodyPr wrap="square">
            <a:spAutoFit/>
          </a:bodyPr>
          <a:lstStyle/>
          <a:p>
            <a:pPr marL="285750" indent="-285750">
              <a:buFontTx/>
              <a:buChar char="-"/>
            </a:pPr>
            <a:r>
              <a:rPr lang="en-US" sz="2400" dirty="0"/>
              <a:t>dbCAN2 output files</a:t>
            </a:r>
          </a:p>
        </p:txBody>
      </p:sp>
      <p:pic>
        <p:nvPicPr>
          <p:cNvPr id="14" name="Picture 13">
            <a:extLst>
              <a:ext uri="{FF2B5EF4-FFF2-40B4-BE49-F238E27FC236}">
                <a16:creationId xmlns:a16="http://schemas.microsoft.com/office/drawing/2014/main" id="{105A49E4-BFFC-D7CD-25EA-FF7B99C10C60}"/>
              </a:ext>
            </a:extLst>
          </p:cNvPr>
          <p:cNvPicPr>
            <a:picLocks noChangeAspect="1"/>
          </p:cNvPicPr>
          <p:nvPr/>
        </p:nvPicPr>
        <p:blipFill>
          <a:blip r:embed="rId5"/>
          <a:stretch>
            <a:fillRect/>
          </a:stretch>
        </p:blipFill>
        <p:spPr>
          <a:xfrm>
            <a:off x="5150928" y="3804526"/>
            <a:ext cx="5982511" cy="1904093"/>
          </a:xfrm>
          <a:prstGeom prst="rect">
            <a:avLst/>
          </a:prstGeom>
        </p:spPr>
      </p:pic>
      <p:sp>
        <p:nvSpPr>
          <p:cNvPr id="15" name="TextBox 14">
            <a:extLst>
              <a:ext uri="{FF2B5EF4-FFF2-40B4-BE49-F238E27FC236}">
                <a16:creationId xmlns:a16="http://schemas.microsoft.com/office/drawing/2014/main" id="{78335743-F64A-2C9B-7D23-0A6D92FB92FD}"/>
              </a:ext>
            </a:extLst>
          </p:cNvPr>
          <p:cNvSpPr txBox="1"/>
          <p:nvPr/>
        </p:nvSpPr>
        <p:spPr>
          <a:xfrm>
            <a:off x="5122895" y="3208998"/>
            <a:ext cx="3825536" cy="461665"/>
          </a:xfrm>
          <a:prstGeom prst="rect">
            <a:avLst/>
          </a:prstGeom>
          <a:noFill/>
        </p:spPr>
        <p:txBody>
          <a:bodyPr wrap="square">
            <a:spAutoFit/>
          </a:bodyPr>
          <a:lstStyle/>
          <a:p>
            <a:pPr marL="285750" indent="-285750">
              <a:buFontTx/>
              <a:buChar char="-"/>
            </a:pPr>
            <a:r>
              <a:rPr lang="en-US" sz="2400" dirty="0" err="1"/>
              <a:t>cgc_standard.out</a:t>
            </a:r>
            <a:endParaRPr lang="en-US" sz="2400" dirty="0"/>
          </a:p>
        </p:txBody>
      </p:sp>
      <p:sp>
        <p:nvSpPr>
          <p:cNvPr id="3" name="TextBox 2">
            <a:extLst>
              <a:ext uri="{FF2B5EF4-FFF2-40B4-BE49-F238E27FC236}">
                <a16:creationId xmlns:a16="http://schemas.microsoft.com/office/drawing/2014/main" id="{0335A5AA-1CC3-63FE-DF18-147CD2478A2A}"/>
              </a:ext>
            </a:extLst>
          </p:cNvPr>
          <p:cNvSpPr txBox="1"/>
          <p:nvPr/>
        </p:nvSpPr>
        <p:spPr>
          <a:xfrm>
            <a:off x="6233130" y="1769517"/>
            <a:ext cx="4496141" cy="461665"/>
          </a:xfrm>
          <a:prstGeom prst="rect">
            <a:avLst/>
          </a:prstGeom>
          <a:noFill/>
        </p:spPr>
        <p:txBody>
          <a:bodyPr wrap="square">
            <a:spAutoFit/>
          </a:bodyPr>
          <a:lstStyle/>
          <a:p>
            <a:r>
              <a:rPr lang="en-US" sz="2400" dirty="0"/>
              <a:t>(submit sequence to online server)</a:t>
            </a:r>
          </a:p>
        </p:txBody>
      </p:sp>
    </p:spTree>
    <p:extLst>
      <p:ext uri="{BB962C8B-B14F-4D97-AF65-F5344CB8AC3E}">
        <p14:creationId xmlns:p14="http://schemas.microsoft.com/office/powerpoint/2010/main" val="3891828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A6CE74-7F88-684E-866F-BAB1AD097059}"/>
              </a:ext>
            </a:extLst>
          </p:cNvPr>
          <p:cNvSpPr>
            <a:spLocks noGrp="1"/>
          </p:cNvSpPr>
          <p:nvPr>
            <p:ph type="title"/>
          </p:nvPr>
        </p:nvSpPr>
        <p:spPr>
          <a:xfrm>
            <a:off x="673544" y="397761"/>
            <a:ext cx="6758293" cy="540707"/>
          </a:xfrm>
        </p:spPr>
        <p:txBody>
          <a:bodyPr>
            <a:noAutofit/>
          </a:bodyPr>
          <a:lstStyle/>
          <a:p>
            <a:pPr marL="457200" indent="-457200">
              <a:buFont typeface="Wingdings" panose="05000000000000000000" pitchFamily="2" charset="2"/>
              <a:buChar char="v"/>
            </a:pPr>
            <a:r>
              <a:rPr lang="en-US" sz="4000" dirty="0" err="1">
                <a:latin typeface="+mn-lt"/>
                <a:ea typeface="+mn-ea"/>
                <a:cs typeface="+mn-cs"/>
              </a:rPr>
              <a:t>CAZyme</a:t>
            </a:r>
            <a:r>
              <a:rPr lang="en-US" sz="4000" dirty="0">
                <a:latin typeface="+mn-lt"/>
                <a:ea typeface="+mn-ea"/>
                <a:cs typeface="+mn-cs"/>
              </a:rPr>
              <a:t> and CGC analyses</a:t>
            </a:r>
          </a:p>
        </p:txBody>
      </p:sp>
      <p:sp>
        <p:nvSpPr>
          <p:cNvPr id="7" name="TextBox 6">
            <a:extLst>
              <a:ext uri="{FF2B5EF4-FFF2-40B4-BE49-F238E27FC236}">
                <a16:creationId xmlns:a16="http://schemas.microsoft.com/office/drawing/2014/main" id="{45A6390C-89FA-CE63-1EC9-4A55E85FBEC4}"/>
              </a:ext>
            </a:extLst>
          </p:cNvPr>
          <p:cNvSpPr txBox="1"/>
          <p:nvPr/>
        </p:nvSpPr>
        <p:spPr>
          <a:xfrm>
            <a:off x="780642" y="1110393"/>
            <a:ext cx="9044293" cy="523220"/>
          </a:xfrm>
          <a:prstGeom prst="rect">
            <a:avLst/>
          </a:prstGeom>
          <a:noFill/>
        </p:spPr>
        <p:txBody>
          <a:bodyPr wrap="square">
            <a:spAutoFit/>
          </a:bodyPr>
          <a:lstStyle/>
          <a:p>
            <a:pPr marL="342900" indent="-342900">
              <a:buFont typeface="Arial" panose="020B0604020202020204" pitchFamily="34" charset="0"/>
              <a:buChar char="•"/>
            </a:pPr>
            <a:r>
              <a:rPr lang="en-US" sz="2800" dirty="0"/>
              <a:t>Count the number of </a:t>
            </a:r>
            <a:r>
              <a:rPr lang="en-US" sz="2800" dirty="0" err="1"/>
              <a:t>CAZymes</a:t>
            </a:r>
            <a:r>
              <a:rPr lang="en-US" sz="2800" dirty="0"/>
              <a:t> and CGCs in each genome</a:t>
            </a:r>
          </a:p>
        </p:txBody>
      </p:sp>
      <p:sp>
        <p:nvSpPr>
          <p:cNvPr id="11" name="TextBox 10">
            <a:extLst>
              <a:ext uri="{FF2B5EF4-FFF2-40B4-BE49-F238E27FC236}">
                <a16:creationId xmlns:a16="http://schemas.microsoft.com/office/drawing/2014/main" id="{2996E906-B1BB-7639-08F7-95388445D31F}"/>
              </a:ext>
            </a:extLst>
          </p:cNvPr>
          <p:cNvSpPr txBox="1"/>
          <p:nvPr/>
        </p:nvSpPr>
        <p:spPr>
          <a:xfrm>
            <a:off x="780643" y="3061134"/>
            <a:ext cx="4102641" cy="523220"/>
          </a:xfrm>
          <a:prstGeom prst="rect">
            <a:avLst/>
          </a:prstGeom>
          <a:noFill/>
        </p:spPr>
        <p:txBody>
          <a:bodyPr wrap="square">
            <a:spAutoFit/>
          </a:bodyPr>
          <a:lstStyle/>
          <a:p>
            <a:pPr marL="342900" indent="-342900">
              <a:buFont typeface="Arial" panose="020B0604020202020204" pitchFamily="34" charset="0"/>
              <a:buChar char="•"/>
            </a:pPr>
            <a:r>
              <a:rPr lang="en-US" sz="2800" dirty="0" err="1"/>
              <a:t>CAZyme</a:t>
            </a:r>
            <a:r>
              <a:rPr lang="en-US" sz="2800" dirty="0"/>
              <a:t> family analyses</a:t>
            </a:r>
          </a:p>
        </p:txBody>
      </p:sp>
      <p:pic>
        <p:nvPicPr>
          <p:cNvPr id="6" name="Picture 5">
            <a:extLst>
              <a:ext uri="{FF2B5EF4-FFF2-40B4-BE49-F238E27FC236}">
                <a16:creationId xmlns:a16="http://schemas.microsoft.com/office/drawing/2014/main" id="{08D7542A-1074-C122-719B-EF6F59ED1C69}"/>
              </a:ext>
            </a:extLst>
          </p:cNvPr>
          <p:cNvPicPr>
            <a:picLocks noChangeAspect="1"/>
          </p:cNvPicPr>
          <p:nvPr/>
        </p:nvPicPr>
        <p:blipFill rotWithShape="1">
          <a:blip r:embed="rId2"/>
          <a:srcRect b="37648"/>
          <a:stretch/>
        </p:blipFill>
        <p:spPr>
          <a:xfrm>
            <a:off x="673544" y="1712120"/>
            <a:ext cx="7254499" cy="1144916"/>
          </a:xfrm>
          <a:prstGeom prst="rect">
            <a:avLst/>
          </a:prstGeom>
        </p:spPr>
      </p:pic>
      <p:sp>
        <p:nvSpPr>
          <p:cNvPr id="16" name="TextBox 15">
            <a:extLst>
              <a:ext uri="{FF2B5EF4-FFF2-40B4-BE49-F238E27FC236}">
                <a16:creationId xmlns:a16="http://schemas.microsoft.com/office/drawing/2014/main" id="{BE6B8703-BA66-FAA6-6054-ADECB64BB1DA}"/>
              </a:ext>
            </a:extLst>
          </p:cNvPr>
          <p:cNvSpPr txBox="1"/>
          <p:nvPr/>
        </p:nvSpPr>
        <p:spPr>
          <a:xfrm>
            <a:off x="7956414" y="1955514"/>
            <a:ext cx="3668139" cy="830997"/>
          </a:xfrm>
          <a:prstGeom prst="rect">
            <a:avLst/>
          </a:prstGeom>
          <a:noFill/>
        </p:spPr>
        <p:txBody>
          <a:bodyPr wrap="square">
            <a:spAutoFit/>
          </a:bodyPr>
          <a:lstStyle/>
          <a:p>
            <a:r>
              <a:rPr lang="en-US" sz="2400" dirty="0"/>
              <a:t>(taxa_number_count_and_percentage.csv)</a:t>
            </a:r>
          </a:p>
        </p:txBody>
      </p:sp>
      <p:sp>
        <p:nvSpPr>
          <p:cNvPr id="17" name="TextBox 16">
            <a:extLst>
              <a:ext uri="{FF2B5EF4-FFF2-40B4-BE49-F238E27FC236}">
                <a16:creationId xmlns:a16="http://schemas.microsoft.com/office/drawing/2014/main" id="{E5E779D4-FD35-E707-20E3-D5D3241A3201}"/>
              </a:ext>
            </a:extLst>
          </p:cNvPr>
          <p:cNvSpPr txBox="1"/>
          <p:nvPr/>
        </p:nvSpPr>
        <p:spPr>
          <a:xfrm>
            <a:off x="7176576" y="4000965"/>
            <a:ext cx="3572488" cy="461665"/>
          </a:xfrm>
          <a:prstGeom prst="rect">
            <a:avLst/>
          </a:prstGeom>
          <a:noFill/>
        </p:spPr>
        <p:txBody>
          <a:bodyPr wrap="square">
            <a:spAutoFit/>
          </a:bodyPr>
          <a:lstStyle/>
          <a:p>
            <a:r>
              <a:rPr lang="en-US" sz="2400" dirty="0"/>
              <a:t>(taxa_cazyme_family.csv)</a:t>
            </a:r>
          </a:p>
        </p:txBody>
      </p:sp>
      <p:sp>
        <p:nvSpPr>
          <p:cNvPr id="20" name="TextBox 19">
            <a:extLst>
              <a:ext uri="{FF2B5EF4-FFF2-40B4-BE49-F238E27FC236}">
                <a16:creationId xmlns:a16="http://schemas.microsoft.com/office/drawing/2014/main" id="{E1AAE09D-0558-E024-654A-72E058C60E3D}"/>
              </a:ext>
            </a:extLst>
          </p:cNvPr>
          <p:cNvSpPr txBox="1"/>
          <p:nvPr/>
        </p:nvSpPr>
        <p:spPr>
          <a:xfrm>
            <a:off x="877922" y="5285942"/>
            <a:ext cx="3830266" cy="1077218"/>
          </a:xfrm>
          <a:prstGeom prst="rect">
            <a:avLst/>
          </a:prstGeom>
          <a:noFill/>
        </p:spPr>
        <p:txBody>
          <a:bodyPr wrap="square">
            <a:spAutoFit/>
          </a:bodyPr>
          <a:lstStyle/>
          <a:p>
            <a:pPr marL="285750" indent="-285750" algn="l">
              <a:buFont typeface="Arial" panose="020B0604020202020204" pitchFamily="34" charset="0"/>
              <a:buChar char="•"/>
            </a:pPr>
            <a:r>
              <a:rPr lang="en-US" sz="3200" dirty="0"/>
              <a:t>Visualization by R, go to RStudio! </a:t>
            </a:r>
          </a:p>
        </p:txBody>
      </p:sp>
      <p:sp>
        <p:nvSpPr>
          <p:cNvPr id="22" name="TextBox 21">
            <a:extLst>
              <a:ext uri="{FF2B5EF4-FFF2-40B4-BE49-F238E27FC236}">
                <a16:creationId xmlns:a16="http://schemas.microsoft.com/office/drawing/2014/main" id="{525E5864-29D9-3CD8-CBC7-78950748FCA0}"/>
              </a:ext>
            </a:extLst>
          </p:cNvPr>
          <p:cNvSpPr txBox="1"/>
          <p:nvPr/>
        </p:nvSpPr>
        <p:spPr>
          <a:xfrm>
            <a:off x="6677225" y="5652947"/>
            <a:ext cx="4636854" cy="830997"/>
          </a:xfrm>
          <a:prstGeom prst="rect">
            <a:avLst/>
          </a:prstGeom>
          <a:noFill/>
        </p:spPr>
        <p:txBody>
          <a:bodyPr wrap="square">
            <a:spAutoFit/>
          </a:bodyPr>
          <a:lstStyle/>
          <a:p>
            <a:r>
              <a:rPr lang="en-US" sz="2400" dirty="0" err="1"/>
              <a:t>count_across_cgc.Rmd</a:t>
            </a:r>
            <a:endParaRPr lang="en-US" sz="2400" dirty="0"/>
          </a:p>
          <a:p>
            <a:r>
              <a:rPr lang="en-US" sz="2400" dirty="0" err="1"/>
              <a:t>CAZyme_family_distribution.Rmd</a:t>
            </a:r>
            <a:endParaRPr lang="en-US" sz="2400" dirty="0"/>
          </a:p>
        </p:txBody>
      </p:sp>
      <p:sp>
        <p:nvSpPr>
          <p:cNvPr id="23" name="TextBox 22">
            <a:extLst>
              <a:ext uri="{FF2B5EF4-FFF2-40B4-BE49-F238E27FC236}">
                <a16:creationId xmlns:a16="http://schemas.microsoft.com/office/drawing/2014/main" id="{CE122382-2323-FF57-B5BD-EE6F0B3DA0B7}"/>
              </a:ext>
            </a:extLst>
          </p:cNvPr>
          <p:cNvSpPr txBox="1"/>
          <p:nvPr/>
        </p:nvSpPr>
        <p:spPr>
          <a:xfrm>
            <a:off x="6085613" y="5224387"/>
            <a:ext cx="6106387" cy="523220"/>
          </a:xfrm>
          <a:prstGeom prst="rect">
            <a:avLst/>
          </a:prstGeom>
          <a:noFill/>
        </p:spPr>
        <p:txBody>
          <a:bodyPr wrap="square">
            <a:spAutoFit/>
          </a:bodyPr>
          <a:lstStyle/>
          <a:p>
            <a:pPr algn="l"/>
            <a:r>
              <a:rPr lang="en-US" sz="2800" dirty="0"/>
              <a:t>R Markdown file for making plots:</a:t>
            </a:r>
          </a:p>
        </p:txBody>
      </p:sp>
      <p:pic>
        <p:nvPicPr>
          <p:cNvPr id="25" name="Picture 24">
            <a:extLst>
              <a:ext uri="{FF2B5EF4-FFF2-40B4-BE49-F238E27FC236}">
                <a16:creationId xmlns:a16="http://schemas.microsoft.com/office/drawing/2014/main" id="{29BABD3A-4AA4-16A3-B7CE-3C0EA945F854}"/>
              </a:ext>
            </a:extLst>
          </p:cNvPr>
          <p:cNvPicPr>
            <a:picLocks noChangeAspect="1"/>
          </p:cNvPicPr>
          <p:nvPr/>
        </p:nvPicPr>
        <p:blipFill>
          <a:blip r:embed="rId3"/>
          <a:stretch>
            <a:fillRect/>
          </a:stretch>
        </p:blipFill>
        <p:spPr>
          <a:xfrm>
            <a:off x="800504" y="3547277"/>
            <a:ext cx="6171795" cy="1356271"/>
          </a:xfrm>
          <a:prstGeom prst="rect">
            <a:avLst/>
          </a:prstGeom>
        </p:spPr>
      </p:pic>
    </p:spTree>
    <p:extLst>
      <p:ext uri="{BB962C8B-B14F-4D97-AF65-F5344CB8AC3E}">
        <p14:creationId xmlns:p14="http://schemas.microsoft.com/office/powerpoint/2010/main" val="417874888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E1AAE09D-0558-E024-654A-72E058C60E3D}"/>
              </a:ext>
            </a:extLst>
          </p:cNvPr>
          <p:cNvSpPr txBox="1"/>
          <p:nvPr/>
        </p:nvSpPr>
        <p:spPr>
          <a:xfrm>
            <a:off x="651753" y="1067747"/>
            <a:ext cx="6605081" cy="523220"/>
          </a:xfrm>
          <a:prstGeom prst="rect">
            <a:avLst/>
          </a:prstGeom>
          <a:noFill/>
        </p:spPr>
        <p:txBody>
          <a:bodyPr wrap="square">
            <a:spAutoFit/>
          </a:bodyPr>
          <a:lstStyle/>
          <a:p>
            <a:pPr marL="285750" indent="-285750" algn="l">
              <a:buFont typeface="Arial" panose="020B0604020202020204" pitchFamily="34" charset="0"/>
              <a:buChar char="•"/>
            </a:pPr>
            <a:r>
              <a:rPr lang="en-US" sz="2800" dirty="0"/>
              <a:t>Set working directory to </a:t>
            </a:r>
            <a:r>
              <a:rPr lang="en-US" sz="2800" dirty="0" err="1"/>
              <a:t>cazyme_cgc</a:t>
            </a:r>
            <a:r>
              <a:rPr lang="en-US" sz="2800" dirty="0"/>
              <a:t>/</a:t>
            </a:r>
          </a:p>
        </p:txBody>
      </p:sp>
      <p:sp>
        <p:nvSpPr>
          <p:cNvPr id="21" name="TextBox 20">
            <a:extLst>
              <a:ext uri="{FF2B5EF4-FFF2-40B4-BE49-F238E27FC236}">
                <a16:creationId xmlns:a16="http://schemas.microsoft.com/office/drawing/2014/main" id="{D12A6D7A-DE36-D107-B838-6333452D1E03}"/>
              </a:ext>
            </a:extLst>
          </p:cNvPr>
          <p:cNvSpPr txBox="1"/>
          <p:nvPr/>
        </p:nvSpPr>
        <p:spPr>
          <a:xfrm>
            <a:off x="6869747" y="662537"/>
            <a:ext cx="4579708" cy="830997"/>
          </a:xfrm>
          <a:prstGeom prst="rect">
            <a:avLst/>
          </a:prstGeom>
          <a:noFill/>
        </p:spPr>
        <p:txBody>
          <a:bodyPr wrap="square">
            <a:spAutoFit/>
          </a:bodyPr>
          <a:lstStyle/>
          <a:p>
            <a:r>
              <a:rPr lang="en-US" sz="2400" dirty="0" err="1"/>
              <a:t>count_across_cgc.Rmd</a:t>
            </a:r>
            <a:endParaRPr lang="en-US" sz="2400" dirty="0"/>
          </a:p>
          <a:p>
            <a:r>
              <a:rPr lang="en-US" sz="2400" dirty="0" err="1"/>
              <a:t>CAZyme_family_distribution.Rmd</a:t>
            </a:r>
            <a:endParaRPr lang="en-US" sz="2400" dirty="0"/>
          </a:p>
        </p:txBody>
      </p:sp>
      <p:sp>
        <p:nvSpPr>
          <p:cNvPr id="24" name="TextBox 23">
            <a:extLst>
              <a:ext uri="{FF2B5EF4-FFF2-40B4-BE49-F238E27FC236}">
                <a16:creationId xmlns:a16="http://schemas.microsoft.com/office/drawing/2014/main" id="{3876E227-7704-903C-1644-C517EF09F57A}"/>
              </a:ext>
            </a:extLst>
          </p:cNvPr>
          <p:cNvSpPr txBox="1"/>
          <p:nvPr/>
        </p:nvSpPr>
        <p:spPr>
          <a:xfrm>
            <a:off x="6265825" y="295398"/>
            <a:ext cx="5253989" cy="461665"/>
          </a:xfrm>
          <a:prstGeom prst="rect">
            <a:avLst/>
          </a:prstGeom>
          <a:noFill/>
        </p:spPr>
        <p:txBody>
          <a:bodyPr wrap="square">
            <a:spAutoFit/>
          </a:bodyPr>
          <a:lstStyle/>
          <a:p>
            <a:pPr algn="l"/>
            <a:r>
              <a:rPr lang="en-US" sz="2400" dirty="0"/>
              <a:t>R Markdown file for making plots:</a:t>
            </a:r>
          </a:p>
        </p:txBody>
      </p:sp>
      <p:sp>
        <p:nvSpPr>
          <p:cNvPr id="26" name="TextBox 25">
            <a:extLst>
              <a:ext uri="{FF2B5EF4-FFF2-40B4-BE49-F238E27FC236}">
                <a16:creationId xmlns:a16="http://schemas.microsoft.com/office/drawing/2014/main" id="{AC85C945-BEF8-21E2-EA5D-2BE180EE40C0}"/>
              </a:ext>
            </a:extLst>
          </p:cNvPr>
          <p:cNvSpPr txBox="1"/>
          <p:nvPr/>
        </p:nvSpPr>
        <p:spPr>
          <a:xfrm>
            <a:off x="625002" y="347408"/>
            <a:ext cx="4705755" cy="584775"/>
          </a:xfrm>
          <a:prstGeom prst="rect">
            <a:avLst/>
          </a:prstGeom>
          <a:noFill/>
        </p:spPr>
        <p:txBody>
          <a:bodyPr wrap="square">
            <a:spAutoFit/>
          </a:bodyPr>
          <a:lstStyle/>
          <a:p>
            <a:pPr marL="457200" indent="-457200" algn="l">
              <a:buFont typeface="Wingdings" panose="05000000000000000000" pitchFamily="2" charset="2"/>
              <a:buChar char="v"/>
            </a:pPr>
            <a:r>
              <a:rPr lang="en-US" sz="3200" dirty="0"/>
              <a:t>Visualization in RStudio </a:t>
            </a:r>
          </a:p>
        </p:txBody>
      </p:sp>
      <p:pic>
        <p:nvPicPr>
          <p:cNvPr id="3" name="Picture 2">
            <a:extLst>
              <a:ext uri="{FF2B5EF4-FFF2-40B4-BE49-F238E27FC236}">
                <a16:creationId xmlns:a16="http://schemas.microsoft.com/office/drawing/2014/main" id="{6A1EBC42-424E-E979-FC79-C36F80854A31}"/>
              </a:ext>
            </a:extLst>
          </p:cNvPr>
          <p:cNvPicPr>
            <a:picLocks noChangeAspect="1"/>
          </p:cNvPicPr>
          <p:nvPr/>
        </p:nvPicPr>
        <p:blipFill>
          <a:blip r:embed="rId2"/>
          <a:stretch>
            <a:fillRect/>
          </a:stretch>
        </p:blipFill>
        <p:spPr>
          <a:xfrm>
            <a:off x="849056" y="1608936"/>
            <a:ext cx="10301591" cy="5000564"/>
          </a:xfrm>
          <a:prstGeom prst="rect">
            <a:avLst/>
          </a:prstGeom>
        </p:spPr>
      </p:pic>
      <p:sp>
        <p:nvSpPr>
          <p:cNvPr id="4" name="Content Placeholder 2">
            <a:extLst>
              <a:ext uri="{FF2B5EF4-FFF2-40B4-BE49-F238E27FC236}">
                <a16:creationId xmlns:a16="http://schemas.microsoft.com/office/drawing/2014/main" id="{56096E87-5845-19CF-8A0D-301F88930CFF}"/>
              </a:ext>
            </a:extLst>
          </p:cNvPr>
          <p:cNvSpPr txBox="1">
            <a:spLocks/>
          </p:cNvSpPr>
          <p:nvPr/>
        </p:nvSpPr>
        <p:spPr>
          <a:xfrm>
            <a:off x="9654957" y="2770897"/>
            <a:ext cx="2365061" cy="73647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300" dirty="0">
                <a:solidFill>
                  <a:srgbClr val="C00000"/>
                </a:solidFill>
              </a:rPr>
              <a:t>1.Click “</a:t>
            </a:r>
            <a:r>
              <a:rPr lang="en-US" sz="2300" b="1" dirty="0">
                <a:solidFill>
                  <a:srgbClr val="C00000"/>
                </a:solidFill>
              </a:rPr>
              <a:t>…</a:t>
            </a:r>
            <a:r>
              <a:rPr lang="en-US" sz="2300" dirty="0">
                <a:solidFill>
                  <a:srgbClr val="C00000"/>
                </a:solidFill>
              </a:rPr>
              <a:t>”to change directory</a:t>
            </a:r>
          </a:p>
        </p:txBody>
      </p:sp>
      <p:sp>
        <p:nvSpPr>
          <p:cNvPr id="6" name="Content Placeholder 2">
            <a:extLst>
              <a:ext uri="{FF2B5EF4-FFF2-40B4-BE49-F238E27FC236}">
                <a16:creationId xmlns:a16="http://schemas.microsoft.com/office/drawing/2014/main" id="{EC4EC4D6-C99A-2D3B-E24F-6CFDF08A4708}"/>
              </a:ext>
            </a:extLst>
          </p:cNvPr>
          <p:cNvSpPr txBox="1">
            <a:spLocks/>
          </p:cNvSpPr>
          <p:nvPr/>
        </p:nvSpPr>
        <p:spPr>
          <a:xfrm>
            <a:off x="1677055" y="4614718"/>
            <a:ext cx="5579780" cy="126869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300" dirty="0">
                <a:solidFill>
                  <a:srgbClr val="C00000"/>
                </a:solidFill>
              </a:rPr>
              <a:t>2. Enter your working directory path: /work/</a:t>
            </a:r>
            <a:r>
              <a:rPr lang="en-US" sz="2300" dirty="0" err="1">
                <a:solidFill>
                  <a:srgbClr val="C00000"/>
                </a:solidFill>
              </a:rPr>
              <a:t>your_group</a:t>
            </a:r>
            <a:r>
              <a:rPr lang="en-US" sz="2300" dirty="0">
                <a:solidFill>
                  <a:srgbClr val="C00000"/>
                </a:solidFill>
              </a:rPr>
              <a:t>/</a:t>
            </a:r>
            <a:r>
              <a:rPr lang="en-US" sz="2300" dirty="0" err="1">
                <a:solidFill>
                  <a:srgbClr val="C00000"/>
                </a:solidFill>
              </a:rPr>
              <a:t>your_name</a:t>
            </a:r>
            <a:r>
              <a:rPr lang="en-US" sz="2300" dirty="0">
                <a:solidFill>
                  <a:srgbClr val="C00000"/>
                </a:solidFill>
              </a:rPr>
              <a:t>/FDST867_lab_fall_2022/</a:t>
            </a:r>
            <a:r>
              <a:rPr lang="en-US" sz="2300" dirty="0" err="1">
                <a:solidFill>
                  <a:srgbClr val="C00000"/>
                </a:solidFill>
              </a:rPr>
              <a:t>cazyme_cgc</a:t>
            </a:r>
            <a:endParaRPr lang="en-US" sz="2300" dirty="0">
              <a:solidFill>
                <a:srgbClr val="C00000"/>
              </a:solidFill>
            </a:endParaRPr>
          </a:p>
        </p:txBody>
      </p:sp>
      <p:sp>
        <p:nvSpPr>
          <p:cNvPr id="8" name="Rectangle 7">
            <a:extLst>
              <a:ext uri="{FF2B5EF4-FFF2-40B4-BE49-F238E27FC236}">
                <a16:creationId xmlns:a16="http://schemas.microsoft.com/office/drawing/2014/main" id="{B556191D-790C-6EED-BBCC-DED618EE0720}"/>
              </a:ext>
            </a:extLst>
          </p:cNvPr>
          <p:cNvSpPr/>
          <p:nvPr/>
        </p:nvSpPr>
        <p:spPr>
          <a:xfrm>
            <a:off x="10966313" y="3877962"/>
            <a:ext cx="184333" cy="146304"/>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6E659528-94A3-587F-D2D4-3028AB9EBEBC}"/>
              </a:ext>
            </a:extLst>
          </p:cNvPr>
          <p:cNvCxnSpPr/>
          <p:nvPr/>
        </p:nvCxnSpPr>
        <p:spPr>
          <a:xfrm flipH="1">
            <a:off x="11150647" y="3462697"/>
            <a:ext cx="143166" cy="370594"/>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016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2CD5CBD-EACA-0F02-A6B6-905519E441F4}"/>
              </a:ext>
            </a:extLst>
          </p:cNvPr>
          <p:cNvPicPr>
            <a:picLocks noChangeAspect="1"/>
          </p:cNvPicPr>
          <p:nvPr/>
        </p:nvPicPr>
        <p:blipFill>
          <a:blip r:embed="rId2"/>
          <a:stretch>
            <a:fillRect/>
          </a:stretch>
        </p:blipFill>
        <p:spPr>
          <a:xfrm>
            <a:off x="233464" y="1636682"/>
            <a:ext cx="11519814" cy="4925920"/>
          </a:xfrm>
          <a:prstGeom prst="rect">
            <a:avLst/>
          </a:prstGeom>
        </p:spPr>
      </p:pic>
      <p:sp>
        <p:nvSpPr>
          <p:cNvPr id="9" name="TextBox 8">
            <a:extLst>
              <a:ext uri="{FF2B5EF4-FFF2-40B4-BE49-F238E27FC236}">
                <a16:creationId xmlns:a16="http://schemas.microsoft.com/office/drawing/2014/main" id="{C94E7FC6-920B-2591-8A49-D7C3E6C8F62D}"/>
              </a:ext>
            </a:extLst>
          </p:cNvPr>
          <p:cNvSpPr txBox="1"/>
          <p:nvPr/>
        </p:nvSpPr>
        <p:spPr>
          <a:xfrm>
            <a:off x="651753" y="1078035"/>
            <a:ext cx="6605081" cy="523220"/>
          </a:xfrm>
          <a:prstGeom prst="rect">
            <a:avLst/>
          </a:prstGeom>
          <a:noFill/>
        </p:spPr>
        <p:txBody>
          <a:bodyPr wrap="square">
            <a:spAutoFit/>
          </a:bodyPr>
          <a:lstStyle/>
          <a:p>
            <a:pPr marL="285750" indent="-285750" algn="l">
              <a:buFont typeface="Arial" panose="020B0604020202020204" pitchFamily="34" charset="0"/>
              <a:buChar char="•"/>
            </a:pPr>
            <a:r>
              <a:rPr lang="en-US" sz="2800" dirty="0"/>
              <a:t>Set working directory to </a:t>
            </a:r>
            <a:r>
              <a:rPr lang="en-US" sz="2800" dirty="0" err="1"/>
              <a:t>cazyme_cgc</a:t>
            </a:r>
            <a:r>
              <a:rPr lang="en-US" sz="2800" dirty="0"/>
              <a:t>/</a:t>
            </a:r>
          </a:p>
        </p:txBody>
      </p:sp>
      <p:sp>
        <p:nvSpPr>
          <p:cNvPr id="10" name="TextBox 9">
            <a:extLst>
              <a:ext uri="{FF2B5EF4-FFF2-40B4-BE49-F238E27FC236}">
                <a16:creationId xmlns:a16="http://schemas.microsoft.com/office/drawing/2014/main" id="{66273B19-D514-FA7D-367D-D7F84505DE3B}"/>
              </a:ext>
            </a:extLst>
          </p:cNvPr>
          <p:cNvSpPr txBox="1"/>
          <p:nvPr/>
        </p:nvSpPr>
        <p:spPr>
          <a:xfrm>
            <a:off x="6869747" y="662537"/>
            <a:ext cx="4579708" cy="830997"/>
          </a:xfrm>
          <a:prstGeom prst="rect">
            <a:avLst/>
          </a:prstGeom>
          <a:noFill/>
        </p:spPr>
        <p:txBody>
          <a:bodyPr wrap="square">
            <a:spAutoFit/>
          </a:bodyPr>
          <a:lstStyle/>
          <a:p>
            <a:r>
              <a:rPr lang="en-US" sz="2400" dirty="0" err="1"/>
              <a:t>count_across_cgc.Rmd</a:t>
            </a:r>
            <a:endParaRPr lang="en-US" sz="2400" dirty="0"/>
          </a:p>
          <a:p>
            <a:r>
              <a:rPr lang="en-US" sz="2400" dirty="0" err="1"/>
              <a:t>CAZyme_family_distribution.Rmd</a:t>
            </a:r>
            <a:endParaRPr lang="en-US" sz="2400" dirty="0"/>
          </a:p>
        </p:txBody>
      </p:sp>
      <p:sp>
        <p:nvSpPr>
          <p:cNvPr id="11" name="TextBox 10">
            <a:extLst>
              <a:ext uri="{FF2B5EF4-FFF2-40B4-BE49-F238E27FC236}">
                <a16:creationId xmlns:a16="http://schemas.microsoft.com/office/drawing/2014/main" id="{F68EA455-E3DD-5CF4-91EF-488BD049F9C0}"/>
              </a:ext>
            </a:extLst>
          </p:cNvPr>
          <p:cNvSpPr txBox="1"/>
          <p:nvPr/>
        </p:nvSpPr>
        <p:spPr>
          <a:xfrm>
            <a:off x="6265825" y="295398"/>
            <a:ext cx="5253989" cy="461665"/>
          </a:xfrm>
          <a:prstGeom prst="rect">
            <a:avLst/>
          </a:prstGeom>
          <a:noFill/>
        </p:spPr>
        <p:txBody>
          <a:bodyPr wrap="square">
            <a:spAutoFit/>
          </a:bodyPr>
          <a:lstStyle/>
          <a:p>
            <a:pPr algn="l"/>
            <a:r>
              <a:rPr lang="en-US" sz="2400" dirty="0"/>
              <a:t>R Markdown file for making plots:</a:t>
            </a:r>
          </a:p>
        </p:txBody>
      </p:sp>
      <p:sp>
        <p:nvSpPr>
          <p:cNvPr id="12" name="TextBox 11">
            <a:extLst>
              <a:ext uri="{FF2B5EF4-FFF2-40B4-BE49-F238E27FC236}">
                <a16:creationId xmlns:a16="http://schemas.microsoft.com/office/drawing/2014/main" id="{710E8970-C75C-3D23-EB21-159F81E79807}"/>
              </a:ext>
            </a:extLst>
          </p:cNvPr>
          <p:cNvSpPr txBox="1"/>
          <p:nvPr/>
        </p:nvSpPr>
        <p:spPr>
          <a:xfrm>
            <a:off x="625002" y="347408"/>
            <a:ext cx="4705755" cy="584775"/>
          </a:xfrm>
          <a:prstGeom prst="rect">
            <a:avLst/>
          </a:prstGeom>
          <a:noFill/>
        </p:spPr>
        <p:txBody>
          <a:bodyPr wrap="square">
            <a:spAutoFit/>
          </a:bodyPr>
          <a:lstStyle/>
          <a:p>
            <a:pPr marL="457200" indent="-457200" algn="l">
              <a:buFont typeface="Wingdings" panose="05000000000000000000" pitchFamily="2" charset="2"/>
              <a:buChar char="v"/>
            </a:pPr>
            <a:r>
              <a:rPr lang="en-US" sz="3200" dirty="0"/>
              <a:t>Visualization in RStudio </a:t>
            </a:r>
          </a:p>
        </p:txBody>
      </p:sp>
      <p:sp>
        <p:nvSpPr>
          <p:cNvPr id="2" name="Content Placeholder 2">
            <a:extLst>
              <a:ext uri="{FF2B5EF4-FFF2-40B4-BE49-F238E27FC236}">
                <a16:creationId xmlns:a16="http://schemas.microsoft.com/office/drawing/2014/main" id="{E7CB042D-3A93-CAE7-4028-8BB5821C5F84}"/>
              </a:ext>
            </a:extLst>
          </p:cNvPr>
          <p:cNvSpPr txBox="1">
            <a:spLocks/>
          </p:cNvSpPr>
          <p:nvPr/>
        </p:nvSpPr>
        <p:spPr>
          <a:xfrm>
            <a:off x="2782111" y="4160619"/>
            <a:ext cx="4087636" cy="39399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solidFill>
                  <a:srgbClr val="C00000"/>
                </a:solidFill>
              </a:rPr>
              <a:t>3. Open the two .</a:t>
            </a:r>
            <a:r>
              <a:rPr lang="en-US" dirty="0" err="1">
                <a:solidFill>
                  <a:srgbClr val="C00000"/>
                </a:solidFill>
              </a:rPr>
              <a:t>Rmd</a:t>
            </a:r>
            <a:r>
              <a:rPr lang="en-US" dirty="0">
                <a:solidFill>
                  <a:srgbClr val="C00000"/>
                </a:solidFill>
              </a:rPr>
              <a:t> files</a:t>
            </a:r>
          </a:p>
        </p:txBody>
      </p:sp>
      <p:cxnSp>
        <p:nvCxnSpPr>
          <p:cNvPr id="13" name="Straight Arrow Connector 12">
            <a:extLst>
              <a:ext uri="{FF2B5EF4-FFF2-40B4-BE49-F238E27FC236}">
                <a16:creationId xmlns:a16="http://schemas.microsoft.com/office/drawing/2014/main" id="{C0370CD0-4906-3FF0-765C-08AC15ECAC35}"/>
              </a:ext>
            </a:extLst>
          </p:cNvPr>
          <p:cNvCxnSpPr/>
          <p:nvPr/>
        </p:nvCxnSpPr>
        <p:spPr>
          <a:xfrm>
            <a:off x="7013643" y="4464996"/>
            <a:ext cx="1799617" cy="408561"/>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06CB2C0A-247A-0DF7-1C13-F161E6855523}"/>
              </a:ext>
            </a:extLst>
          </p:cNvPr>
          <p:cNvCxnSpPr>
            <a:cxnSpLocks/>
          </p:cNvCxnSpPr>
          <p:nvPr/>
        </p:nvCxnSpPr>
        <p:spPr>
          <a:xfrm>
            <a:off x="6728299" y="4554615"/>
            <a:ext cx="2084961" cy="666703"/>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7091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0384595D-F8FD-FA89-887C-00E43629CD61}"/>
              </a:ext>
            </a:extLst>
          </p:cNvPr>
          <p:cNvSpPr txBox="1"/>
          <p:nvPr/>
        </p:nvSpPr>
        <p:spPr>
          <a:xfrm>
            <a:off x="540226" y="316431"/>
            <a:ext cx="7770779" cy="523220"/>
          </a:xfrm>
          <a:prstGeom prst="rect">
            <a:avLst/>
          </a:prstGeom>
          <a:noFill/>
        </p:spPr>
        <p:txBody>
          <a:bodyPr wrap="square">
            <a:spAutoFit/>
          </a:bodyPr>
          <a:lstStyle/>
          <a:p>
            <a:pPr marL="457200" indent="-457200">
              <a:buFont typeface="Arial" panose="020B0604020202020204" pitchFamily="34" charset="0"/>
              <a:buChar char="•"/>
            </a:pPr>
            <a:r>
              <a:rPr lang="en-US" sz="2800" dirty="0"/>
              <a:t>Plots of </a:t>
            </a:r>
            <a:r>
              <a:rPr lang="en-US" sz="2800" dirty="0" err="1"/>
              <a:t>CAZyme</a:t>
            </a:r>
            <a:r>
              <a:rPr lang="en-US" sz="2800" dirty="0"/>
              <a:t> and CGC analyses</a:t>
            </a:r>
          </a:p>
        </p:txBody>
      </p:sp>
      <p:sp>
        <p:nvSpPr>
          <p:cNvPr id="15" name="TextBox 14">
            <a:extLst>
              <a:ext uri="{FF2B5EF4-FFF2-40B4-BE49-F238E27FC236}">
                <a16:creationId xmlns:a16="http://schemas.microsoft.com/office/drawing/2014/main" id="{F8115689-4B27-C1F1-BA02-2CA7A607573D}"/>
              </a:ext>
            </a:extLst>
          </p:cNvPr>
          <p:cNvSpPr txBox="1"/>
          <p:nvPr/>
        </p:nvSpPr>
        <p:spPr>
          <a:xfrm>
            <a:off x="357358" y="1492310"/>
            <a:ext cx="3825536" cy="1200329"/>
          </a:xfrm>
          <a:prstGeom prst="rect">
            <a:avLst/>
          </a:prstGeom>
          <a:noFill/>
        </p:spPr>
        <p:txBody>
          <a:bodyPr wrap="square">
            <a:spAutoFit/>
          </a:bodyPr>
          <a:lstStyle/>
          <a:p>
            <a:pPr marL="285750" indent="-285750">
              <a:buFontTx/>
              <a:buChar char="-"/>
            </a:pPr>
            <a:r>
              <a:rPr lang="en-US" sz="2400" dirty="0"/>
              <a:t>The proportion of </a:t>
            </a:r>
            <a:r>
              <a:rPr lang="en-US" sz="2400" dirty="0" err="1"/>
              <a:t>CAZyme</a:t>
            </a:r>
            <a:r>
              <a:rPr lang="en-US" sz="2400" dirty="0"/>
              <a:t> classes in genome (cazy_class_stackbar.pdf)</a:t>
            </a:r>
          </a:p>
        </p:txBody>
      </p:sp>
      <p:sp>
        <p:nvSpPr>
          <p:cNvPr id="18" name="TextBox 17">
            <a:extLst>
              <a:ext uri="{FF2B5EF4-FFF2-40B4-BE49-F238E27FC236}">
                <a16:creationId xmlns:a16="http://schemas.microsoft.com/office/drawing/2014/main" id="{C111840F-AAA9-97A2-D1EF-4943AFA5AB95}"/>
              </a:ext>
            </a:extLst>
          </p:cNvPr>
          <p:cNvSpPr txBox="1"/>
          <p:nvPr/>
        </p:nvSpPr>
        <p:spPr>
          <a:xfrm>
            <a:off x="404039" y="3371059"/>
            <a:ext cx="3494796" cy="2677656"/>
          </a:xfrm>
          <a:prstGeom prst="rect">
            <a:avLst/>
          </a:prstGeom>
          <a:noFill/>
        </p:spPr>
        <p:txBody>
          <a:bodyPr wrap="square">
            <a:spAutoFit/>
          </a:bodyPr>
          <a:lstStyle/>
          <a:p>
            <a:pPr marL="285750" indent="-285750">
              <a:buFontTx/>
              <a:buChar char="-"/>
            </a:pPr>
            <a:r>
              <a:rPr lang="en-US" sz="2400" dirty="0"/>
              <a:t>The total number of </a:t>
            </a:r>
            <a:r>
              <a:rPr lang="en-US" sz="2400" dirty="0" err="1"/>
              <a:t>CAZymes</a:t>
            </a:r>
            <a:r>
              <a:rPr lang="en-US" sz="2400" dirty="0"/>
              <a:t> varies across genomes.</a:t>
            </a:r>
          </a:p>
          <a:p>
            <a:pPr marL="285750" indent="-285750">
              <a:buFontTx/>
              <a:buChar char="-"/>
            </a:pPr>
            <a:endParaRPr lang="en-US" sz="2400" dirty="0"/>
          </a:p>
          <a:p>
            <a:pPr marL="285750" indent="-285750">
              <a:buFontTx/>
              <a:buChar char="-"/>
            </a:pPr>
            <a:r>
              <a:rPr lang="en-US" sz="2400" dirty="0"/>
              <a:t>GH account for the largest proportion in most of genomes</a:t>
            </a:r>
          </a:p>
        </p:txBody>
      </p:sp>
      <p:pic>
        <p:nvPicPr>
          <p:cNvPr id="3" name="Picture 2">
            <a:extLst>
              <a:ext uri="{FF2B5EF4-FFF2-40B4-BE49-F238E27FC236}">
                <a16:creationId xmlns:a16="http://schemas.microsoft.com/office/drawing/2014/main" id="{F9842A74-0DE4-276D-C8B5-E444F5814832}"/>
              </a:ext>
            </a:extLst>
          </p:cNvPr>
          <p:cNvPicPr>
            <a:picLocks noChangeAspect="1"/>
          </p:cNvPicPr>
          <p:nvPr/>
        </p:nvPicPr>
        <p:blipFill rotWithShape="1">
          <a:blip r:embed="rId2"/>
          <a:srcRect t="638"/>
          <a:stretch/>
        </p:blipFill>
        <p:spPr>
          <a:xfrm>
            <a:off x="4142946" y="1232993"/>
            <a:ext cx="8010162" cy="5308576"/>
          </a:xfrm>
          <a:prstGeom prst="rect">
            <a:avLst/>
          </a:prstGeom>
        </p:spPr>
      </p:pic>
    </p:spTree>
    <p:extLst>
      <p:ext uri="{BB962C8B-B14F-4D97-AF65-F5344CB8AC3E}">
        <p14:creationId xmlns:p14="http://schemas.microsoft.com/office/powerpoint/2010/main" val="389502113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Graphical user interface&#10;&#10;Description automatically generated">
            <a:extLst>
              <a:ext uri="{FF2B5EF4-FFF2-40B4-BE49-F238E27FC236}">
                <a16:creationId xmlns:a16="http://schemas.microsoft.com/office/drawing/2014/main" id="{A2DCD377-CC32-3E2A-D1C7-6EF131F6773F}"/>
              </a:ext>
            </a:extLst>
          </p:cNvPr>
          <p:cNvPicPr>
            <a:picLocks noChangeAspect="1"/>
          </p:cNvPicPr>
          <p:nvPr/>
        </p:nvPicPr>
        <p:blipFill>
          <a:blip r:embed="rId2"/>
          <a:stretch>
            <a:fillRect/>
          </a:stretch>
        </p:blipFill>
        <p:spPr>
          <a:xfrm>
            <a:off x="4560591" y="795983"/>
            <a:ext cx="7518702" cy="5937667"/>
          </a:xfrm>
          <a:prstGeom prst="rect">
            <a:avLst/>
          </a:prstGeom>
        </p:spPr>
      </p:pic>
      <p:sp>
        <p:nvSpPr>
          <p:cNvPr id="13" name="TextBox 12">
            <a:extLst>
              <a:ext uri="{FF2B5EF4-FFF2-40B4-BE49-F238E27FC236}">
                <a16:creationId xmlns:a16="http://schemas.microsoft.com/office/drawing/2014/main" id="{53FD5B62-F578-2B0C-2F01-73443BDADD8F}"/>
              </a:ext>
            </a:extLst>
          </p:cNvPr>
          <p:cNvSpPr txBox="1"/>
          <p:nvPr/>
        </p:nvSpPr>
        <p:spPr>
          <a:xfrm>
            <a:off x="498051" y="1627542"/>
            <a:ext cx="3918222" cy="1200329"/>
          </a:xfrm>
          <a:prstGeom prst="rect">
            <a:avLst/>
          </a:prstGeom>
          <a:noFill/>
        </p:spPr>
        <p:txBody>
          <a:bodyPr wrap="square">
            <a:spAutoFit/>
          </a:bodyPr>
          <a:lstStyle/>
          <a:p>
            <a:pPr marL="285750" indent="-285750">
              <a:buFontTx/>
              <a:buChar char="-"/>
            </a:pPr>
            <a:r>
              <a:rPr lang="en-US" sz="2400" dirty="0" err="1"/>
              <a:t>CAZyme</a:t>
            </a:r>
            <a:r>
              <a:rPr lang="en-US" sz="2400" dirty="0"/>
              <a:t> family distribution among </a:t>
            </a:r>
            <a:r>
              <a:rPr lang="en-US" sz="2400" dirty="0" err="1"/>
              <a:t>spp</a:t>
            </a:r>
            <a:r>
              <a:rPr lang="en-US" sz="2400" dirty="0"/>
              <a:t> representatives (cazy_distr_hm.pdf)</a:t>
            </a:r>
          </a:p>
        </p:txBody>
      </p:sp>
      <p:sp>
        <p:nvSpPr>
          <p:cNvPr id="14" name="TextBox 13">
            <a:extLst>
              <a:ext uri="{FF2B5EF4-FFF2-40B4-BE49-F238E27FC236}">
                <a16:creationId xmlns:a16="http://schemas.microsoft.com/office/drawing/2014/main" id="{3CD42F98-856B-897D-A9F1-B07EC438ED86}"/>
              </a:ext>
            </a:extLst>
          </p:cNvPr>
          <p:cNvSpPr txBox="1"/>
          <p:nvPr/>
        </p:nvSpPr>
        <p:spPr>
          <a:xfrm>
            <a:off x="444549" y="3013501"/>
            <a:ext cx="4034314" cy="830997"/>
          </a:xfrm>
          <a:prstGeom prst="rect">
            <a:avLst/>
          </a:prstGeom>
          <a:noFill/>
        </p:spPr>
        <p:txBody>
          <a:bodyPr wrap="square">
            <a:spAutoFit/>
          </a:bodyPr>
          <a:lstStyle/>
          <a:p>
            <a:pPr marL="285750" indent="-285750">
              <a:buFontTx/>
              <a:buChar char="-"/>
            </a:pPr>
            <a:r>
              <a:rPr lang="en-US" sz="2400" dirty="0"/>
              <a:t>The number of </a:t>
            </a:r>
            <a:r>
              <a:rPr lang="en-US" sz="2400" dirty="0" err="1"/>
              <a:t>CAZyme</a:t>
            </a:r>
            <a:r>
              <a:rPr lang="en-US" sz="2400" dirty="0"/>
              <a:t> families in one genome &gt; 5</a:t>
            </a:r>
          </a:p>
        </p:txBody>
      </p:sp>
      <p:sp>
        <p:nvSpPr>
          <p:cNvPr id="6" name="TextBox 5">
            <a:extLst>
              <a:ext uri="{FF2B5EF4-FFF2-40B4-BE49-F238E27FC236}">
                <a16:creationId xmlns:a16="http://schemas.microsoft.com/office/drawing/2014/main" id="{D61CD300-0BBD-3711-49E0-8A0669A51A96}"/>
              </a:ext>
            </a:extLst>
          </p:cNvPr>
          <p:cNvSpPr txBox="1"/>
          <p:nvPr/>
        </p:nvSpPr>
        <p:spPr>
          <a:xfrm>
            <a:off x="540227" y="246652"/>
            <a:ext cx="6142676" cy="523220"/>
          </a:xfrm>
          <a:prstGeom prst="rect">
            <a:avLst/>
          </a:prstGeom>
          <a:noFill/>
        </p:spPr>
        <p:txBody>
          <a:bodyPr wrap="square">
            <a:spAutoFit/>
          </a:bodyPr>
          <a:lstStyle/>
          <a:p>
            <a:pPr marL="457200" indent="-457200">
              <a:buFont typeface="Arial" panose="020B0604020202020204" pitchFamily="34" charset="0"/>
              <a:buChar char="•"/>
            </a:pPr>
            <a:r>
              <a:rPr lang="en-US" sz="2800" dirty="0"/>
              <a:t>Plots of </a:t>
            </a:r>
            <a:r>
              <a:rPr lang="en-US" sz="2800" dirty="0" err="1"/>
              <a:t>CAZyme</a:t>
            </a:r>
            <a:r>
              <a:rPr lang="en-US" sz="2800" dirty="0"/>
              <a:t> and CGC analyses</a:t>
            </a:r>
          </a:p>
        </p:txBody>
      </p:sp>
      <p:sp>
        <p:nvSpPr>
          <p:cNvPr id="7" name="TextBox 6">
            <a:extLst>
              <a:ext uri="{FF2B5EF4-FFF2-40B4-BE49-F238E27FC236}">
                <a16:creationId xmlns:a16="http://schemas.microsoft.com/office/drawing/2014/main" id="{5CA7A757-8DEB-AE36-03CC-057313087515}"/>
              </a:ext>
            </a:extLst>
          </p:cNvPr>
          <p:cNvSpPr txBox="1"/>
          <p:nvPr/>
        </p:nvSpPr>
        <p:spPr>
          <a:xfrm>
            <a:off x="444549" y="4518647"/>
            <a:ext cx="4163080" cy="1200329"/>
          </a:xfrm>
          <a:prstGeom prst="rect">
            <a:avLst/>
          </a:prstGeom>
          <a:noFill/>
        </p:spPr>
        <p:txBody>
          <a:bodyPr wrap="square">
            <a:spAutoFit/>
          </a:bodyPr>
          <a:lstStyle/>
          <a:p>
            <a:pPr marL="285750" indent="-285750">
              <a:buFontTx/>
              <a:buChar char="-"/>
            </a:pPr>
            <a:r>
              <a:rPr lang="en-US" sz="2400" dirty="0"/>
              <a:t>Some </a:t>
            </a:r>
            <a:r>
              <a:rPr lang="en-US" sz="2400" dirty="0" err="1"/>
              <a:t>CAZyme</a:t>
            </a:r>
            <a:r>
              <a:rPr lang="en-US" sz="2400" dirty="0"/>
              <a:t> e.g. GT2, GH3 are very common and abundant</a:t>
            </a:r>
          </a:p>
        </p:txBody>
      </p:sp>
    </p:spTree>
    <p:extLst>
      <p:ext uri="{BB962C8B-B14F-4D97-AF65-F5344CB8AC3E}">
        <p14:creationId xmlns:p14="http://schemas.microsoft.com/office/powerpoint/2010/main" val="219806548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Chart&#10;&#10;Description automatically generated">
            <a:extLst>
              <a:ext uri="{FF2B5EF4-FFF2-40B4-BE49-F238E27FC236}">
                <a16:creationId xmlns:a16="http://schemas.microsoft.com/office/drawing/2014/main" id="{2CB060D3-CB97-B471-7E4D-A290A631EEF6}"/>
              </a:ext>
            </a:extLst>
          </p:cNvPr>
          <p:cNvPicPr>
            <a:picLocks noChangeAspect="1"/>
          </p:cNvPicPr>
          <p:nvPr/>
        </p:nvPicPr>
        <p:blipFill>
          <a:blip r:embed="rId2"/>
          <a:stretch>
            <a:fillRect/>
          </a:stretch>
        </p:blipFill>
        <p:spPr>
          <a:xfrm>
            <a:off x="4479040" y="1248689"/>
            <a:ext cx="7654971" cy="5142383"/>
          </a:xfrm>
          <a:prstGeom prst="rect">
            <a:avLst/>
          </a:prstGeom>
        </p:spPr>
      </p:pic>
      <p:sp>
        <p:nvSpPr>
          <p:cNvPr id="7" name="TextBox 6">
            <a:extLst>
              <a:ext uri="{FF2B5EF4-FFF2-40B4-BE49-F238E27FC236}">
                <a16:creationId xmlns:a16="http://schemas.microsoft.com/office/drawing/2014/main" id="{7375CEAB-2772-9FA3-9108-E13C4E030128}"/>
              </a:ext>
            </a:extLst>
          </p:cNvPr>
          <p:cNvSpPr txBox="1"/>
          <p:nvPr/>
        </p:nvSpPr>
        <p:spPr>
          <a:xfrm>
            <a:off x="252284" y="1580714"/>
            <a:ext cx="4392631" cy="830997"/>
          </a:xfrm>
          <a:prstGeom prst="rect">
            <a:avLst/>
          </a:prstGeom>
          <a:noFill/>
        </p:spPr>
        <p:txBody>
          <a:bodyPr wrap="square">
            <a:spAutoFit/>
          </a:bodyPr>
          <a:lstStyle/>
          <a:p>
            <a:pPr marL="285750" indent="-285750">
              <a:buFontTx/>
              <a:buChar char="-"/>
            </a:pPr>
            <a:r>
              <a:rPr lang="en-US" sz="2400" dirty="0"/>
              <a:t>The proportion of genes in CGC (</a:t>
            </a:r>
            <a:r>
              <a:rPr lang="sv-SE" sz="2400" dirty="0"/>
              <a:t>prop_sig_cgc_stackbar.pdf)</a:t>
            </a:r>
            <a:endParaRPr lang="en-US" sz="2400" dirty="0"/>
          </a:p>
        </p:txBody>
      </p:sp>
      <p:sp>
        <p:nvSpPr>
          <p:cNvPr id="10" name="TextBox 9">
            <a:extLst>
              <a:ext uri="{FF2B5EF4-FFF2-40B4-BE49-F238E27FC236}">
                <a16:creationId xmlns:a16="http://schemas.microsoft.com/office/drawing/2014/main" id="{8D49F533-F16F-4F6B-CDBA-E0797C0050AE}"/>
              </a:ext>
            </a:extLst>
          </p:cNvPr>
          <p:cNvSpPr txBox="1"/>
          <p:nvPr/>
        </p:nvSpPr>
        <p:spPr>
          <a:xfrm>
            <a:off x="252284" y="3620945"/>
            <a:ext cx="3862935" cy="1200329"/>
          </a:xfrm>
          <a:prstGeom prst="rect">
            <a:avLst/>
          </a:prstGeom>
          <a:noFill/>
        </p:spPr>
        <p:txBody>
          <a:bodyPr wrap="square">
            <a:spAutoFit/>
          </a:bodyPr>
          <a:lstStyle/>
          <a:p>
            <a:pPr marL="285750" indent="-285750">
              <a:buFontTx/>
              <a:buChar char="-"/>
            </a:pPr>
            <a:r>
              <a:rPr lang="en-US" sz="2400" dirty="0"/>
              <a:t>Null genes account for a relatively large proportion within CGC in each genome</a:t>
            </a:r>
          </a:p>
        </p:txBody>
      </p:sp>
      <p:sp>
        <p:nvSpPr>
          <p:cNvPr id="6" name="TextBox 5">
            <a:extLst>
              <a:ext uri="{FF2B5EF4-FFF2-40B4-BE49-F238E27FC236}">
                <a16:creationId xmlns:a16="http://schemas.microsoft.com/office/drawing/2014/main" id="{9431781D-3546-B56A-31E0-C71DD402FEB3}"/>
              </a:ext>
            </a:extLst>
          </p:cNvPr>
          <p:cNvSpPr txBox="1"/>
          <p:nvPr/>
        </p:nvSpPr>
        <p:spPr>
          <a:xfrm>
            <a:off x="540227" y="372070"/>
            <a:ext cx="6142676" cy="523220"/>
          </a:xfrm>
          <a:prstGeom prst="rect">
            <a:avLst/>
          </a:prstGeom>
          <a:noFill/>
        </p:spPr>
        <p:txBody>
          <a:bodyPr wrap="square">
            <a:spAutoFit/>
          </a:bodyPr>
          <a:lstStyle/>
          <a:p>
            <a:pPr marL="457200" indent="-457200">
              <a:buFont typeface="Wingdings" panose="05000000000000000000" pitchFamily="2" charset="2"/>
              <a:buChar char="v"/>
            </a:pPr>
            <a:r>
              <a:rPr lang="en-US" sz="2800" dirty="0"/>
              <a:t>Plots of </a:t>
            </a:r>
            <a:r>
              <a:rPr lang="en-US" sz="2800" dirty="0" err="1"/>
              <a:t>CAZyme</a:t>
            </a:r>
            <a:r>
              <a:rPr lang="en-US" sz="2800" dirty="0"/>
              <a:t> and CGC analyses</a:t>
            </a:r>
          </a:p>
        </p:txBody>
      </p:sp>
    </p:spTree>
    <p:extLst>
      <p:ext uri="{BB962C8B-B14F-4D97-AF65-F5344CB8AC3E}">
        <p14:creationId xmlns:p14="http://schemas.microsoft.com/office/powerpoint/2010/main" val="310106202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8">
            <a:extLst>
              <a:ext uri="{FF2B5EF4-FFF2-40B4-BE49-F238E27FC236}">
                <a16:creationId xmlns:a16="http://schemas.microsoft.com/office/drawing/2014/main" id="{7BDAC5B6-20CE-447F-8BA1-F2274AC7AE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0">
            <a:extLst>
              <a:ext uri="{FF2B5EF4-FFF2-40B4-BE49-F238E27FC236}">
                <a16:creationId xmlns:a16="http://schemas.microsoft.com/office/drawing/2014/main" id="{D1D22B31-BF8F-446B-9009-8A251FB177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custGeom>
            <a:avLst/>
            <a:gdLst>
              <a:gd name="connsiteX0" fmla="*/ 3094406 w 12192000"/>
              <a:gd name="connsiteY0" fmla="*/ 283966 h 6858000"/>
              <a:gd name="connsiteX1" fmla="*/ 3038833 w 12192000"/>
              <a:gd name="connsiteY1" fmla="*/ 309661 h 6858000"/>
              <a:gd name="connsiteX2" fmla="*/ 3348384 w 12192000"/>
              <a:gd name="connsiteY2" fmla="*/ 406000 h 6858000"/>
              <a:gd name="connsiteX3" fmla="*/ 2864309 w 12192000"/>
              <a:gd name="connsiteY3" fmla="*/ 355295 h 6858000"/>
              <a:gd name="connsiteX4" fmla="*/ 2856039 w 12192000"/>
              <a:gd name="connsiteY4" fmla="*/ 388058 h 6858000"/>
              <a:gd name="connsiteX5" fmla="*/ 3405794 w 12192000"/>
              <a:gd name="connsiteY5" fmla="*/ 512089 h 6858000"/>
              <a:gd name="connsiteX6" fmla="*/ 3356651 w 12192000"/>
              <a:gd name="connsiteY6" fmla="*/ 531204 h 6858000"/>
              <a:gd name="connsiteX7" fmla="*/ 3064552 w 12192000"/>
              <a:gd name="connsiteY7" fmla="*/ 483228 h 6858000"/>
              <a:gd name="connsiteX8" fmla="*/ 3005765 w 12192000"/>
              <a:gd name="connsiteY8" fmla="*/ 495708 h 6858000"/>
              <a:gd name="connsiteX9" fmla="*/ 3034700 w 12192000"/>
              <a:gd name="connsiteY9" fmla="*/ 553823 h 6858000"/>
              <a:gd name="connsiteX10" fmla="*/ 3161459 w 12192000"/>
              <a:gd name="connsiteY10" fmla="*/ 576445 h 6858000"/>
              <a:gd name="connsiteX11" fmla="*/ 3358949 w 12192000"/>
              <a:gd name="connsiteY11" fmla="*/ 712961 h 6858000"/>
              <a:gd name="connsiteX12" fmla="*/ 3059960 w 12192000"/>
              <a:gd name="connsiteY12" fmla="*/ 696576 h 6858000"/>
              <a:gd name="connsiteX13" fmla="*/ 3007143 w 12192000"/>
              <a:gd name="connsiteY13" fmla="*/ 729732 h 6858000"/>
              <a:gd name="connsiteX14" fmla="*/ 2986935 w 12192000"/>
              <a:gd name="connsiteY14" fmla="*/ 772635 h 6858000"/>
              <a:gd name="connsiteX15" fmla="*/ 2871197 w 12192000"/>
              <a:gd name="connsiteY15" fmla="*/ 808127 h 6858000"/>
              <a:gd name="connsiteX16" fmla="*/ 3053071 w 12192000"/>
              <a:gd name="connsiteY16" fmla="*/ 847913 h 6858000"/>
              <a:gd name="connsiteX17" fmla="*/ 2858796 w 12192000"/>
              <a:gd name="connsiteY17" fmla="*/ 847913 h 6858000"/>
              <a:gd name="connsiteX18" fmla="*/ 2635588 w 12192000"/>
              <a:gd name="connsiteY18" fmla="*/ 820611 h 6858000"/>
              <a:gd name="connsiteX19" fmla="*/ 2397683 w 12192000"/>
              <a:gd name="connsiteY19" fmla="*/ 829190 h 6858000"/>
              <a:gd name="connsiteX20" fmla="*/ 1921874 w 12192000"/>
              <a:gd name="connsiteY20" fmla="*/ 778877 h 6858000"/>
              <a:gd name="connsiteX21" fmla="*/ 1695450 w 12192000"/>
              <a:gd name="connsiteY21" fmla="*/ 782386 h 6858000"/>
              <a:gd name="connsiteX22" fmla="*/ 2954324 w 12192000"/>
              <a:gd name="connsiteY22" fmla="*/ 1120940 h 6858000"/>
              <a:gd name="connsiteX23" fmla="*/ 2890028 w 12192000"/>
              <a:gd name="connsiteY23" fmla="*/ 1195435 h 6858000"/>
              <a:gd name="connsiteX24" fmla="*/ 3153652 w 12192000"/>
              <a:gd name="connsiteY24" fmla="*/ 1276563 h 6858000"/>
              <a:gd name="connsiteX25" fmla="*/ 3218410 w 12192000"/>
              <a:gd name="connsiteY25" fmla="*/ 1356911 h 6858000"/>
              <a:gd name="connsiteX26" fmla="*/ 3137118 w 12192000"/>
              <a:gd name="connsiteY26" fmla="*/ 1349891 h 6858000"/>
              <a:gd name="connsiteX27" fmla="*/ 3067309 w 12192000"/>
              <a:gd name="connsiteY27" fmla="*/ 1365102 h 6858000"/>
              <a:gd name="connsiteX28" fmla="*/ 3096243 w 12192000"/>
              <a:gd name="connsiteY28" fmla="*/ 1467292 h 6858000"/>
              <a:gd name="connsiteX29" fmla="*/ 3468716 w 12192000"/>
              <a:gd name="connsiteY29" fmla="*/ 1599125 h 6858000"/>
              <a:gd name="connsiteX30" fmla="*/ 3502241 w 12192000"/>
              <a:gd name="connsiteY30" fmla="*/ 1642029 h 6858000"/>
              <a:gd name="connsiteX31" fmla="*/ 3457692 w 12192000"/>
              <a:gd name="connsiteY31" fmla="*/ 1672453 h 6858000"/>
              <a:gd name="connsiteX32" fmla="*/ 3337362 w 12192000"/>
              <a:gd name="connsiteY32" fmla="*/ 1688053 h 6858000"/>
              <a:gd name="connsiteX33" fmla="*/ 3505915 w 12192000"/>
              <a:gd name="connsiteY33" fmla="*/ 1834318 h 6858000"/>
              <a:gd name="connsiteX34" fmla="*/ 3567458 w 12192000"/>
              <a:gd name="connsiteY34" fmla="*/ 1874880 h 6858000"/>
              <a:gd name="connsiteX35" fmla="*/ 3672634 w 12192000"/>
              <a:gd name="connsiteY35" fmla="*/ 1937678 h 6858000"/>
              <a:gd name="connsiteX36" fmla="*/ 3674470 w 12192000"/>
              <a:gd name="connsiteY36" fmla="*/ 1956789 h 6858000"/>
              <a:gd name="connsiteX37" fmla="*/ 3531176 w 12192000"/>
              <a:gd name="connsiteY37" fmla="*/ 2024266 h 6858000"/>
              <a:gd name="connsiteX38" fmla="*/ 3272604 w 12192000"/>
              <a:gd name="connsiteY38" fmla="*/ 2005933 h 6858000"/>
              <a:gd name="connsiteX39" fmla="*/ 3654720 w 12192000"/>
              <a:gd name="connsiteY39" fmla="*/ 2106564 h 6858000"/>
              <a:gd name="connsiteX40" fmla="*/ 2417892 w 12192000"/>
              <a:gd name="connsiteY40" fmla="*/ 1866690 h 6858000"/>
              <a:gd name="connsiteX41" fmla="*/ 2496888 w 12192000"/>
              <a:gd name="connsiteY41" fmla="*/ 1929487 h 6858000"/>
              <a:gd name="connsiteX42" fmla="*/ 2929526 w 12192000"/>
              <a:gd name="connsiteY42" fmla="*/ 2094862 h 6858000"/>
              <a:gd name="connsiteX43" fmla="*/ 3052152 w 12192000"/>
              <a:gd name="connsiteY43" fmla="*/ 2198613 h 6858000"/>
              <a:gd name="connsiteX44" fmla="*/ 3180748 w 12192000"/>
              <a:gd name="connsiteY44" fmla="*/ 2255948 h 6858000"/>
              <a:gd name="connsiteX45" fmla="*/ 3361244 w 12192000"/>
              <a:gd name="connsiteY45" fmla="*/ 2254777 h 6858000"/>
              <a:gd name="connsiteX46" fmla="*/ 3489382 w 12192000"/>
              <a:gd name="connsiteY46" fmla="*/ 2342926 h 6858000"/>
              <a:gd name="connsiteX47" fmla="*/ 3355733 w 12192000"/>
              <a:gd name="connsiteY47" fmla="*/ 2361649 h 6858000"/>
              <a:gd name="connsiteX48" fmla="*/ 3199121 w 12192000"/>
              <a:gd name="connsiteY48" fmla="*/ 2347216 h 6858000"/>
              <a:gd name="connsiteX49" fmla="*/ 2861091 w 12192000"/>
              <a:gd name="connsiteY49" fmla="*/ 2351896 h 6858000"/>
              <a:gd name="connsiteX50" fmla="*/ 2667278 w 12192000"/>
              <a:gd name="connsiteY50" fmla="*/ 2369058 h 6858000"/>
              <a:gd name="connsiteX51" fmla="*/ 2221781 w 12192000"/>
              <a:gd name="connsiteY51" fmla="*/ 2339805 h 6858000"/>
              <a:gd name="connsiteX52" fmla="*/ 2247961 w 12192000"/>
              <a:gd name="connsiteY52" fmla="*/ 2414693 h 6858000"/>
              <a:gd name="connsiteX53" fmla="*/ 2231425 w 12192000"/>
              <a:gd name="connsiteY53" fmla="*/ 2479828 h 6858000"/>
              <a:gd name="connsiteX54" fmla="*/ 2224996 w 12192000"/>
              <a:gd name="connsiteY54" fmla="*/ 2621414 h 6858000"/>
              <a:gd name="connsiteX55" fmla="*/ 2229131 w 12192000"/>
              <a:gd name="connsiteY55" fmla="*/ 2644426 h 6858000"/>
              <a:gd name="connsiteX56" fmla="*/ 2129466 w 12192000"/>
              <a:gd name="connsiteY56" fmla="*/ 2659247 h 6858000"/>
              <a:gd name="connsiteX57" fmla="*/ 2723312 w 12192000"/>
              <a:gd name="connsiteY57" fmla="*/ 2953726 h 6858000"/>
              <a:gd name="connsiteX58" fmla="*/ 2326496 w 12192000"/>
              <a:gd name="connsiteY58" fmla="*/ 2878838 h 6858000"/>
              <a:gd name="connsiteX59" fmla="*/ 2272759 w 12192000"/>
              <a:gd name="connsiteY59" fmla="*/ 3002480 h 6858000"/>
              <a:gd name="connsiteX60" fmla="*/ 2459226 w 12192000"/>
              <a:gd name="connsiteY60" fmla="*/ 3112471 h 6858000"/>
              <a:gd name="connsiteX61" fmla="*/ 2528117 w 12192000"/>
              <a:gd name="connsiteY61" fmla="*/ 3330111 h 6858000"/>
              <a:gd name="connsiteX62" fmla="*/ 2494590 w 12192000"/>
              <a:gd name="connsiteY62" fmla="*/ 3529029 h 6858000"/>
              <a:gd name="connsiteX63" fmla="*/ 2414677 w 12192000"/>
              <a:gd name="connsiteY63" fmla="*/ 3592215 h 6858000"/>
              <a:gd name="connsiteX64" fmla="*/ 2298940 w 12192000"/>
              <a:gd name="connsiteY64" fmla="*/ 3705716 h 6858000"/>
              <a:gd name="connsiteX65" fmla="*/ 2227294 w 12192000"/>
              <a:gd name="connsiteY65" fmla="*/ 3775921 h 6858000"/>
              <a:gd name="connsiteX66" fmla="*/ 1978366 w 12192000"/>
              <a:gd name="connsiteY66" fmla="*/ 3748620 h 6858000"/>
              <a:gd name="connsiteX67" fmla="*/ 2310421 w 12192000"/>
              <a:gd name="connsiteY67" fmla="*/ 3926868 h 6858000"/>
              <a:gd name="connsiteX68" fmla="*/ 2041285 w 12192000"/>
              <a:gd name="connsiteY68" fmla="*/ 3904635 h 6858000"/>
              <a:gd name="connsiteX69" fmla="*/ 1953565 w 12192000"/>
              <a:gd name="connsiteY69" fmla="*/ 3917116 h 6858000"/>
              <a:gd name="connsiteX70" fmla="*/ 2003623 w 12192000"/>
              <a:gd name="connsiteY70" fmla="*/ 3974842 h 6858000"/>
              <a:gd name="connsiteX71" fmla="*/ 2201114 w 12192000"/>
              <a:gd name="connsiteY71" fmla="*/ 4072742 h 6858000"/>
              <a:gd name="connsiteX72" fmla="*/ 2608032 w 12192000"/>
              <a:gd name="connsiteY72" fmla="*/ 4337967 h 6858000"/>
              <a:gd name="connsiteX73" fmla="*/ 2213973 w 12192000"/>
              <a:gd name="connsiteY73" fmla="*/ 4216277 h 6858000"/>
              <a:gd name="connsiteX74" fmla="*/ 2629158 w 12192000"/>
              <a:gd name="connsiteY74" fmla="*/ 4488911 h 6858000"/>
              <a:gd name="connsiteX75" fmla="*/ 2721471 w 12192000"/>
              <a:gd name="connsiteY75" fmla="*/ 4579399 h 6858000"/>
              <a:gd name="connsiteX76" fmla="*/ 2907939 w 12192000"/>
              <a:gd name="connsiteY76" fmla="*/ 4804062 h 6858000"/>
              <a:gd name="connsiteX77" fmla="*/ 2898753 w 12192000"/>
              <a:gd name="connsiteY77" fmla="*/ 4829414 h 6858000"/>
              <a:gd name="connsiteX78" fmla="*/ 2683352 w 12192000"/>
              <a:gd name="connsiteY78" fmla="*/ 4793141 h 6858000"/>
              <a:gd name="connsiteX79" fmla="*/ 2962594 w 12192000"/>
              <a:gd name="connsiteY79" fmla="*/ 4981920 h 6858000"/>
              <a:gd name="connsiteX80" fmla="*/ 3251019 w 12192000"/>
              <a:gd name="connsiteY80" fmla="*/ 5127012 h 6858000"/>
              <a:gd name="connsiteX81" fmla="*/ 3046180 w 12192000"/>
              <a:gd name="connsiteY81" fmla="*/ 5104781 h 6858000"/>
              <a:gd name="connsiteX82" fmla="*/ 2764646 w 12192000"/>
              <a:gd name="connsiteY82" fmla="*/ 5021703 h 6858000"/>
              <a:gd name="connsiteX83" fmla="*/ 2666820 w 12192000"/>
              <a:gd name="connsiteY83" fmla="*/ 5052905 h 6858000"/>
              <a:gd name="connsiteX84" fmla="*/ 2933657 w 12192000"/>
              <a:gd name="connsiteY84" fmla="*/ 5190198 h 6858000"/>
              <a:gd name="connsiteX85" fmla="*/ 3086598 w 12192000"/>
              <a:gd name="connsiteY85" fmla="*/ 5253776 h 6858000"/>
              <a:gd name="connsiteX86" fmla="*/ 3147680 w 12192000"/>
              <a:gd name="connsiteY86" fmla="*/ 5302531 h 6858000"/>
              <a:gd name="connsiteX87" fmla="*/ 3322204 w 12192000"/>
              <a:gd name="connsiteY87" fmla="*/ 5476487 h 6858000"/>
              <a:gd name="connsiteX88" fmla="*/ 3834758 w 12192000"/>
              <a:gd name="connsiteY88" fmla="*/ 5666434 h 6858000"/>
              <a:gd name="connsiteX89" fmla="*/ 4314240 w 12192000"/>
              <a:gd name="connsiteY89" fmla="*/ 5902409 h 6858000"/>
              <a:gd name="connsiteX90" fmla="*/ 4688552 w 12192000"/>
              <a:gd name="connsiteY90" fmla="*/ 6049453 h 6858000"/>
              <a:gd name="connsiteX91" fmla="*/ 5634660 w 12192000"/>
              <a:gd name="connsiteY91" fmla="*/ 6238620 h 6858000"/>
              <a:gd name="connsiteX92" fmla="*/ 9222980 w 12192000"/>
              <a:gd name="connsiteY92" fmla="*/ 4955397 h 6858000"/>
              <a:gd name="connsiteX93" fmla="*/ 9268448 w 12192000"/>
              <a:gd name="connsiteY93" fmla="*/ 4917173 h 6858000"/>
              <a:gd name="connsiteX94" fmla="*/ 9442512 w 12192000"/>
              <a:gd name="connsiteY94" fmla="*/ 4773251 h 6858000"/>
              <a:gd name="connsiteX95" fmla="*/ 9590400 w 12192000"/>
              <a:gd name="connsiteY95" fmla="*/ 4643756 h 6858000"/>
              <a:gd name="connsiteX96" fmla="*/ 9513242 w 12192000"/>
              <a:gd name="connsiteY96" fmla="*/ 4600073 h 6858000"/>
              <a:gd name="connsiteX97" fmla="*/ 9617498 w 12192000"/>
              <a:gd name="connsiteY97" fmla="*/ 4476430 h 6858000"/>
              <a:gd name="connsiteX98" fmla="*/ 9949094 w 12192000"/>
              <a:gd name="connsiteY98" fmla="*/ 4095364 h 6858000"/>
              <a:gd name="connsiteX99" fmla="*/ 10094686 w 12192000"/>
              <a:gd name="connsiteY99" fmla="*/ 4011507 h 6858000"/>
              <a:gd name="connsiteX100" fmla="*/ 10271967 w 12192000"/>
              <a:gd name="connsiteY100" fmla="*/ 3800497 h 6858000"/>
              <a:gd name="connsiteX101" fmla="*/ 10297226 w 12192000"/>
              <a:gd name="connsiteY101" fmla="*/ 3751742 h 6858000"/>
              <a:gd name="connsiteX102" fmla="*/ 10260943 w 12192000"/>
              <a:gd name="connsiteY102" fmla="*/ 3689723 h 6858000"/>
              <a:gd name="connsiteX103" fmla="*/ 10233847 w 12192000"/>
              <a:gd name="connsiteY103" fmla="*/ 3627319 h 6858000"/>
              <a:gd name="connsiteX104" fmla="*/ 10269209 w 12192000"/>
              <a:gd name="connsiteY104" fmla="*/ 3608986 h 6858000"/>
              <a:gd name="connsiteX105" fmla="*/ 10496550 w 12192000"/>
              <a:gd name="connsiteY105" fmla="*/ 3577393 h 6858000"/>
              <a:gd name="connsiteX106" fmla="*/ 10364738 w 12192000"/>
              <a:gd name="connsiteY106" fmla="*/ 3458823 h 6858000"/>
              <a:gd name="connsiteX107" fmla="*/ 10132346 w 12192000"/>
              <a:gd name="connsiteY107" fmla="*/ 3282137 h 6858000"/>
              <a:gd name="connsiteX108" fmla="*/ 10026712 w 12192000"/>
              <a:gd name="connsiteY108" fmla="*/ 3156543 h 6858000"/>
              <a:gd name="connsiteX109" fmla="*/ 10014312 w 12192000"/>
              <a:gd name="connsiteY109" fmla="*/ 3044213 h 6858000"/>
              <a:gd name="connsiteX110" fmla="*/ 9806718 w 12192000"/>
              <a:gd name="connsiteY110" fmla="*/ 2977907 h 6858000"/>
              <a:gd name="connsiteX111" fmla="*/ 10001912 w 12192000"/>
              <a:gd name="connsiteY111" fmla="*/ 2740374 h 6858000"/>
              <a:gd name="connsiteX112" fmla="*/ 10021662 w 12192000"/>
              <a:gd name="connsiteY112" fmla="*/ 2691231 h 6858000"/>
              <a:gd name="connsiteX113" fmla="*/ 9904546 w 12192000"/>
              <a:gd name="connsiteY113" fmla="*/ 2515322 h 6858000"/>
              <a:gd name="connsiteX114" fmla="*/ 9885256 w 12192000"/>
              <a:gd name="connsiteY114" fmla="*/ 2487240 h 6858000"/>
              <a:gd name="connsiteX115" fmla="*/ 9842085 w 12192000"/>
              <a:gd name="connsiteY115" fmla="*/ 2431074 h 6858000"/>
              <a:gd name="connsiteX116" fmla="*/ 9718078 w 12192000"/>
              <a:gd name="connsiteY116" fmla="*/ 2417424 h 6858000"/>
              <a:gd name="connsiteX117" fmla="*/ 9782378 w 12192000"/>
              <a:gd name="connsiteY117" fmla="*/ 2377641 h 6858000"/>
              <a:gd name="connsiteX118" fmla="*/ 9907302 w 12192000"/>
              <a:gd name="connsiteY118" fmla="*/ 2243078 h 6858000"/>
              <a:gd name="connsiteX119" fmla="*/ 9824171 w 12192000"/>
              <a:gd name="connsiteY119" fmla="*/ 2114365 h 6858000"/>
              <a:gd name="connsiteX120" fmla="*/ 9818662 w 12192000"/>
              <a:gd name="connsiteY120" fmla="*/ 2043377 h 6858000"/>
              <a:gd name="connsiteX121" fmla="*/ 9958740 w 12192000"/>
              <a:gd name="connsiteY121" fmla="*/ 1952499 h 6858000"/>
              <a:gd name="connsiteX122" fmla="*/ 10064374 w 12192000"/>
              <a:gd name="connsiteY122" fmla="*/ 1916615 h 6858000"/>
              <a:gd name="connsiteX123" fmla="*/ 10113055 w 12192000"/>
              <a:gd name="connsiteY123" fmla="*/ 1865131 h 6858000"/>
              <a:gd name="connsiteX124" fmla="*/ 10055646 w 12192000"/>
              <a:gd name="connsiteY124" fmla="*/ 1822227 h 6858000"/>
              <a:gd name="connsiteX125" fmla="*/ 9800748 w 12192000"/>
              <a:gd name="connsiteY125" fmla="*/ 1720036 h 6858000"/>
              <a:gd name="connsiteX126" fmla="*/ 9938071 w 12192000"/>
              <a:gd name="connsiteY126" fmla="*/ 1634617 h 6858000"/>
              <a:gd name="connsiteX127" fmla="*/ 9220224 w 12192000"/>
              <a:gd name="connsiteY127" fmla="*/ 1231709 h 6858000"/>
              <a:gd name="connsiteX128" fmla="*/ 9133419 w 12192000"/>
              <a:gd name="connsiteY128" fmla="*/ 1170083 h 6858000"/>
              <a:gd name="connsiteX129" fmla="*/ 8672768 w 12192000"/>
              <a:gd name="connsiteY129" fmla="*/ 1020699 h 6858000"/>
              <a:gd name="connsiteX130" fmla="*/ 8198797 w 12192000"/>
              <a:gd name="connsiteY130" fmla="*/ 915000 h 6858000"/>
              <a:gd name="connsiteX131" fmla="*/ 8528095 w 12192000"/>
              <a:gd name="connsiteY131" fmla="*/ 691898 h 6858000"/>
              <a:gd name="connsiteX132" fmla="*/ 8025190 w 12192000"/>
              <a:gd name="connsiteY132" fmla="*/ 640021 h 6858000"/>
              <a:gd name="connsiteX133" fmla="*/ 7976047 w 12192000"/>
              <a:gd name="connsiteY133" fmla="*/ 641584 h 6858000"/>
              <a:gd name="connsiteX134" fmla="*/ 6988604 w 12192000"/>
              <a:gd name="connsiteY134" fmla="*/ 607260 h 6858000"/>
              <a:gd name="connsiteX135" fmla="*/ 5573116 w 12192000"/>
              <a:gd name="connsiteY135" fmla="*/ 493368 h 6858000"/>
              <a:gd name="connsiteX136" fmla="*/ 4401503 w 12192000"/>
              <a:gd name="connsiteY136" fmla="*/ 425112 h 6858000"/>
              <a:gd name="connsiteX137" fmla="*/ 3154109 w 12192000"/>
              <a:gd name="connsiteY137" fmla="*/ 292499 h 6858000"/>
              <a:gd name="connsiteX138" fmla="*/ 3094406 w 12192000"/>
              <a:gd name="connsiteY138" fmla="*/ 283966 h 6858000"/>
              <a:gd name="connsiteX139" fmla="*/ 0 w 12192000"/>
              <a:gd name="connsiteY139" fmla="*/ 0 h 6858000"/>
              <a:gd name="connsiteX140" fmla="*/ 12192000 w 12192000"/>
              <a:gd name="connsiteY140" fmla="*/ 0 h 6858000"/>
              <a:gd name="connsiteX141" fmla="*/ 12192000 w 12192000"/>
              <a:gd name="connsiteY141" fmla="*/ 6858000 h 6858000"/>
              <a:gd name="connsiteX142" fmla="*/ 0 w 12192000"/>
              <a:gd name="connsiteY142"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Lst>
            <a:rect l="l" t="t" r="r" b="b"/>
            <a:pathLst>
              <a:path w="12192000" h="6858000">
                <a:moveTo>
                  <a:pt x="3094406" y="283966"/>
                </a:moveTo>
                <a:cubicBezTo>
                  <a:pt x="3074312" y="283528"/>
                  <a:pt x="3054907" y="288795"/>
                  <a:pt x="3038833" y="309661"/>
                </a:cubicBezTo>
                <a:cubicBezTo>
                  <a:pt x="3124259" y="364657"/>
                  <a:pt x="3233105" y="343983"/>
                  <a:pt x="3348384" y="406000"/>
                </a:cubicBezTo>
                <a:cubicBezTo>
                  <a:pt x="3161001" y="386497"/>
                  <a:pt x="3012653" y="370896"/>
                  <a:pt x="2864309" y="355295"/>
                </a:cubicBezTo>
                <a:cubicBezTo>
                  <a:pt x="2861553" y="366216"/>
                  <a:pt x="2858796" y="377136"/>
                  <a:pt x="2856039" y="388058"/>
                </a:cubicBezTo>
                <a:cubicBezTo>
                  <a:pt x="3045722" y="411070"/>
                  <a:pt x="3221166" y="470356"/>
                  <a:pt x="3405794" y="512089"/>
                </a:cubicBezTo>
                <a:cubicBezTo>
                  <a:pt x="3388799" y="537835"/>
                  <a:pt x="3371808" y="532763"/>
                  <a:pt x="3356651" y="531204"/>
                </a:cubicBezTo>
                <a:cubicBezTo>
                  <a:pt x="3257907" y="521062"/>
                  <a:pt x="3159164" y="510922"/>
                  <a:pt x="3064552" y="483228"/>
                </a:cubicBezTo>
                <a:cubicBezTo>
                  <a:pt x="3043427" y="476987"/>
                  <a:pt x="3017704" y="476987"/>
                  <a:pt x="3005765" y="495708"/>
                </a:cubicBezTo>
                <a:cubicBezTo>
                  <a:pt x="2988771" y="522231"/>
                  <a:pt x="3013113" y="539393"/>
                  <a:pt x="3034700" y="553823"/>
                </a:cubicBezTo>
                <a:cubicBezTo>
                  <a:pt x="3072360" y="578787"/>
                  <a:pt x="3117827" y="571767"/>
                  <a:pt x="3161459" y="576445"/>
                </a:cubicBezTo>
                <a:cubicBezTo>
                  <a:pt x="3277655" y="588537"/>
                  <a:pt x="3333228" y="626370"/>
                  <a:pt x="3358949" y="712961"/>
                </a:cubicBezTo>
                <a:cubicBezTo>
                  <a:pt x="3256987" y="677857"/>
                  <a:pt x="3158703" y="721151"/>
                  <a:pt x="3059960" y="696576"/>
                </a:cubicBezTo>
                <a:cubicBezTo>
                  <a:pt x="3034240" y="690338"/>
                  <a:pt x="2993364" y="699698"/>
                  <a:pt x="3007143" y="729732"/>
                </a:cubicBezTo>
                <a:cubicBezTo>
                  <a:pt x="3020003" y="757814"/>
                  <a:pt x="3062716" y="778096"/>
                  <a:pt x="2986935" y="772635"/>
                </a:cubicBezTo>
                <a:cubicBezTo>
                  <a:pt x="2932740" y="768735"/>
                  <a:pt x="2826647" y="800329"/>
                  <a:pt x="2871197" y="808127"/>
                </a:cubicBezTo>
                <a:cubicBezTo>
                  <a:pt x="2927228" y="817881"/>
                  <a:pt x="2981883" y="831921"/>
                  <a:pt x="3053071" y="847913"/>
                </a:cubicBezTo>
                <a:cubicBezTo>
                  <a:pt x="2974533" y="874043"/>
                  <a:pt x="2918042" y="868584"/>
                  <a:pt x="2858796" y="847913"/>
                </a:cubicBezTo>
                <a:cubicBezTo>
                  <a:pt x="2787150" y="822949"/>
                  <a:pt x="2693916" y="792528"/>
                  <a:pt x="2635588" y="820611"/>
                </a:cubicBezTo>
                <a:cubicBezTo>
                  <a:pt x="2548326" y="862734"/>
                  <a:pt x="2475760" y="836211"/>
                  <a:pt x="2397683" y="829190"/>
                </a:cubicBezTo>
                <a:cubicBezTo>
                  <a:pt x="2238775" y="814759"/>
                  <a:pt x="2081241" y="790576"/>
                  <a:pt x="1921874" y="778877"/>
                </a:cubicBezTo>
                <a:cubicBezTo>
                  <a:pt x="1858036" y="774195"/>
                  <a:pt x="1789143" y="751964"/>
                  <a:pt x="1695450" y="782386"/>
                </a:cubicBezTo>
                <a:cubicBezTo>
                  <a:pt x="2119822" y="938012"/>
                  <a:pt x="2575423" y="928262"/>
                  <a:pt x="2954324" y="1120940"/>
                </a:cubicBezTo>
                <a:cubicBezTo>
                  <a:pt x="2938251" y="1139269"/>
                  <a:pt x="2856502" y="1191535"/>
                  <a:pt x="2890028" y="1195435"/>
                </a:cubicBezTo>
                <a:cubicBezTo>
                  <a:pt x="2984178" y="1206748"/>
                  <a:pt x="3067767" y="1244971"/>
                  <a:pt x="3153652" y="1276563"/>
                </a:cubicBezTo>
                <a:cubicBezTo>
                  <a:pt x="3190855" y="1290216"/>
                  <a:pt x="3235862" y="1308157"/>
                  <a:pt x="3218410" y="1356911"/>
                </a:cubicBezTo>
                <a:cubicBezTo>
                  <a:pt x="3186719" y="1370562"/>
                  <a:pt x="3163296" y="1351451"/>
                  <a:pt x="3137118" y="1349891"/>
                </a:cubicBezTo>
                <a:cubicBezTo>
                  <a:pt x="3110480" y="1348331"/>
                  <a:pt x="3050773" y="1358471"/>
                  <a:pt x="3067309" y="1365102"/>
                </a:cubicBezTo>
                <a:cubicBezTo>
                  <a:pt x="3142629" y="1395136"/>
                  <a:pt x="3007143" y="1467292"/>
                  <a:pt x="3096243" y="1467292"/>
                </a:cubicBezTo>
                <a:cubicBezTo>
                  <a:pt x="3245506" y="1467681"/>
                  <a:pt x="3324961" y="1595613"/>
                  <a:pt x="3468716" y="1599125"/>
                </a:cubicBezTo>
                <a:cubicBezTo>
                  <a:pt x="3491677" y="1599513"/>
                  <a:pt x="3502700" y="1622137"/>
                  <a:pt x="3502241" y="1642029"/>
                </a:cubicBezTo>
                <a:cubicBezTo>
                  <a:pt x="3502241" y="1665822"/>
                  <a:pt x="3481116" y="1670112"/>
                  <a:pt x="3457692" y="1672453"/>
                </a:cubicBezTo>
                <a:cubicBezTo>
                  <a:pt x="3421868" y="1675962"/>
                  <a:pt x="3384667" y="1642029"/>
                  <a:pt x="3337362" y="1688053"/>
                </a:cubicBezTo>
                <a:cubicBezTo>
                  <a:pt x="3422329" y="1714966"/>
                  <a:pt x="3507294" y="1741878"/>
                  <a:pt x="3505915" y="1834318"/>
                </a:cubicBezTo>
                <a:cubicBezTo>
                  <a:pt x="3505457" y="1859279"/>
                  <a:pt x="3540820" y="1868640"/>
                  <a:pt x="3567458" y="1874880"/>
                </a:cubicBezTo>
                <a:cubicBezTo>
                  <a:pt x="3611549" y="1885023"/>
                  <a:pt x="3648750" y="1902965"/>
                  <a:pt x="3672634" y="1937678"/>
                </a:cubicBezTo>
                <a:cubicBezTo>
                  <a:pt x="3672172" y="1944308"/>
                  <a:pt x="3671715" y="1951329"/>
                  <a:pt x="3674470" y="1956789"/>
                </a:cubicBezTo>
                <a:cubicBezTo>
                  <a:pt x="3666664" y="2040646"/>
                  <a:pt x="3602363" y="2038306"/>
                  <a:pt x="3531176" y="2024266"/>
                </a:cubicBezTo>
                <a:cubicBezTo>
                  <a:pt x="3446211" y="2007103"/>
                  <a:pt x="3362164" y="1975900"/>
                  <a:pt x="3272604" y="2005933"/>
                </a:cubicBezTo>
                <a:cubicBezTo>
                  <a:pt x="3398905" y="2046107"/>
                  <a:pt x="3536229" y="2049228"/>
                  <a:pt x="3654720" y="2106564"/>
                </a:cubicBezTo>
                <a:cubicBezTo>
                  <a:pt x="3221166" y="2117095"/>
                  <a:pt x="2838130" y="1936116"/>
                  <a:pt x="2417892" y="1866690"/>
                </a:cubicBezTo>
                <a:cubicBezTo>
                  <a:pt x="2432130" y="1913105"/>
                  <a:pt x="2466114" y="1922465"/>
                  <a:pt x="2496888" y="1929487"/>
                </a:cubicBezTo>
                <a:cubicBezTo>
                  <a:pt x="2652123" y="1964590"/>
                  <a:pt x="2788067" y="2034408"/>
                  <a:pt x="2929526" y="2094862"/>
                </a:cubicBezTo>
                <a:cubicBezTo>
                  <a:pt x="2987851" y="2119825"/>
                  <a:pt x="3030106" y="2144789"/>
                  <a:pt x="3052152" y="2198613"/>
                </a:cubicBezTo>
                <a:cubicBezTo>
                  <a:pt x="3071903" y="2247367"/>
                  <a:pt x="3110021" y="2269990"/>
                  <a:pt x="3180748" y="2255948"/>
                </a:cubicBezTo>
                <a:cubicBezTo>
                  <a:pt x="3238157" y="2244246"/>
                  <a:pt x="3301078" y="2250487"/>
                  <a:pt x="3361244" y="2254777"/>
                </a:cubicBezTo>
                <a:cubicBezTo>
                  <a:pt x="3430596" y="2259459"/>
                  <a:pt x="3508213" y="2314455"/>
                  <a:pt x="3489382" y="2342926"/>
                </a:cubicBezTo>
                <a:cubicBezTo>
                  <a:pt x="3457233" y="2391292"/>
                  <a:pt x="3403498" y="2367110"/>
                  <a:pt x="3355733" y="2361649"/>
                </a:cubicBezTo>
                <a:cubicBezTo>
                  <a:pt x="3301537" y="2355018"/>
                  <a:pt x="3200957" y="2341367"/>
                  <a:pt x="3199121" y="2347216"/>
                </a:cubicBezTo>
                <a:cubicBezTo>
                  <a:pt x="3163754" y="2468518"/>
                  <a:pt x="2914827" y="2362819"/>
                  <a:pt x="2861091" y="2351896"/>
                </a:cubicBezTo>
                <a:cubicBezTo>
                  <a:pt x="2794038" y="2338245"/>
                  <a:pt x="2731116" y="2363208"/>
                  <a:pt x="2667278" y="2369058"/>
                </a:cubicBezTo>
                <a:cubicBezTo>
                  <a:pt x="2610328" y="2374518"/>
                  <a:pt x="2288376" y="2391292"/>
                  <a:pt x="2221781" y="2339805"/>
                </a:cubicBezTo>
                <a:cubicBezTo>
                  <a:pt x="2212595" y="2379978"/>
                  <a:pt x="2231884" y="2396361"/>
                  <a:pt x="2247961" y="2414693"/>
                </a:cubicBezTo>
                <a:cubicBezTo>
                  <a:pt x="2270465" y="2440824"/>
                  <a:pt x="2274138" y="2459157"/>
                  <a:pt x="2231425" y="2479828"/>
                </a:cubicBezTo>
                <a:cubicBezTo>
                  <a:pt x="2109717" y="2539115"/>
                  <a:pt x="2111557" y="2541065"/>
                  <a:pt x="2224996" y="2621414"/>
                </a:cubicBezTo>
                <a:cubicBezTo>
                  <a:pt x="2230509" y="2624923"/>
                  <a:pt x="2228211" y="2636624"/>
                  <a:pt x="2229131" y="2644426"/>
                </a:cubicBezTo>
                <a:cubicBezTo>
                  <a:pt x="2199276" y="2656906"/>
                  <a:pt x="2164373" y="2625703"/>
                  <a:pt x="2129466" y="2659247"/>
                </a:cubicBezTo>
                <a:cubicBezTo>
                  <a:pt x="2281487" y="2806680"/>
                  <a:pt x="2513421" y="2842953"/>
                  <a:pt x="2723312" y="2953726"/>
                </a:cubicBezTo>
                <a:cubicBezTo>
                  <a:pt x="2553377" y="2990389"/>
                  <a:pt x="2451419" y="2862456"/>
                  <a:pt x="2326496" y="2878838"/>
                </a:cubicBezTo>
                <a:cubicBezTo>
                  <a:pt x="2264036" y="2919012"/>
                  <a:pt x="2449582" y="2983367"/>
                  <a:pt x="2272759" y="3002480"/>
                </a:cubicBezTo>
                <a:cubicBezTo>
                  <a:pt x="2349461" y="3037583"/>
                  <a:pt x="2406411" y="3071905"/>
                  <a:pt x="2459226" y="3112471"/>
                </a:cubicBezTo>
                <a:cubicBezTo>
                  <a:pt x="2553377" y="3185016"/>
                  <a:pt x="2571749" y="3232602"/>
                  <a:pt x="2528117" y="3330111"/>
                </a:cubicBezTo>
                <a:cubicBezTo>
                  <a:pt x="2499642" y="3394076"/>
                  <a:pt x="2457848" y="3452973"/>
                  <a:pt x="2494590" y="3529029"/>
                </a:cubicBezTo>
                <a:cubicBezTo>
                  <a:pt x="2520308" y="3581294"/>
                  <a:pt x="2510206" y="3615617"/>
                  <a:pt x="2414677" y="3592215"/>
                </a:cubicBezTo>
                <a:cubicBezTo>
                  <a:pt x="2311799" y="3567251"/>
                  <a:pt x="2273221" y="3614057"/>
                  <a:pt x="2298940" y="3705716"/>
                </a:cubicBezTo>
                <a:cubicBezTo>
                  <a:pt x="2315473" y="3764612"/>
                  <a:pt x="2298020" y="3782553"/>
                  <a:pt x="2227294" y="3775921"/>
                </a:cubicBezTo>
                <a:cubicBezTo>
                  <a:pt x="2149215" y="3768512"/>
                  <a:pt x="2074811" y="3729898"/>
                  <a:pt x="1978366" y="3748620"/>
                </a:cubicBezTo>
                <a:cubicBezTo>
                  <a:pt x="2055522" y="3855492"/>
                  <a:pt x="2220403" y="3825068"/>
                  <a:pt x="2310421" y="3926868"/>
                </a:cubicBezTo>
                <a:cubicBezTo>
                  <a:pt x="2202950" y="3927259"/>
                  <a:pt x="2120739" y="3926868"/>
                  <a:pt x="2041285" y="3904635"/>
                </a:cubicBezTo>
                <a:cubicBezTo>
                  <a:pt x="2008216" y="3895664"/>
                  <a:pt x="1971934" y="3886305"/>
                  <a:pt x="1953565" y="3917116"/>
                </a:cubicBezTo>
                <a:cubicBezTo>
                  <a:pt x="1931978" y="3954170"/>
                  <a:pt x="1976527" y="3968211"/>
                  <a:pt x="2003623" y="3974842"/>
                </a:cubicBezTo>
                <a:cubicBezTo>
                  <a:pt x="2079866" y="3993563"/>
                  <a:pt x="2138192" y="4038028"/>
                  <a:pt x="2201114" y="4072742"/>
                </a:cubicBezTo>
                <a:cubicBezTo>
                  <a:pt x="2339356" y="4148800"/>
                  <a:pt x="2490917" y="4212375"/>
                  <a:pt x="2608032" y="4337967"/>
                </a:cubicBezTo>
                <a:cubicBezTo>
                  <a:pt x="2460606" y="4305983"/>
                  <a:pt x="2350838" y="4231487"/>
                  <a:pt x="2213973" y="4216277"/>
                </a:cubicBezTo>
                <a:cubicBezTo>
                  <a:pt x="2332467" y="4330557"/>
                  <a:pt x="2484945" y="4405834"/>
                  <a:pt x="2629158" y="4488911"/>
                </a:cubicBezTo>
                <a:cubicBezTo>
                  <a:pt x="2670494" y="4512315"/>
                  <a:pt x="2712289" y="4528306"/>
                  <a:pt x="2721471" y="4579399"/>
                </a:cubicBezTo>
                <a:cubicBezTo>
                  <a:pt x="2739385" y="4678470"/>
                  <a:pt x="2793121" y="4760378"/>
                  <a:pt x="2907939" y="4804062"/>
                </a:cubicBezTo>
                <a:cubicBezTo>
                  <a:pt x="2908859" y="4804452"/>
                  <a:pt x="2902428" y="4819274"/>
                  <a:pt x="2898753" y="4829414"/>
                </a:cubicBezTo>
                <a:cubicBezTo>
                  <a:pt x="2828485" y="4832536"/>
                  <a:pt x="2772912" y="4774028"/>
                  <a:pt x="2683352" y="4793141"/>
                </a:cubicBezTo>
                <a:cubicBezTo>
                  <a:pt x="2769239" y="4872708"/>
                  <a:pt x="2840885" y="4944087"/>
                  <a:pt x="2962594" y="4981920"/>
                </a:cubicBezTo>
                <a:cubicBezTo>
                  <a:pt x="3059960" y="5011952"/>
                  <a:pt x="3180289" y="5029503"/>
                  <a:pt x="3251019" y="5127012"/>
                </a:cubicBezTo>
                <a:cubicBezTo>
                  <a:pt x="3168808" y="5146126"/>
                  <a:pt x="3107723" y="5121944"/>
                  <a:pt x="3046180" y="5104781"/>
                </a:cubicBezTo>
                <a:cubicBezTo>
                  <a:pt x="2952030" y="5078258"/>
                  <a:pt x="2858796" y="5048226"/>
                  <a:pt x="2764646" y="5021703"/>
                </a:cubicBezTo>
                <a:cubicBezTo>
                  <a:pt x="2728821" y="5011563"/>
                  <a:pt x="2689782" y="5004540"/>
                  <a:pt x="2666820" y="5052905"/>
                </a:cubicBezTo>
                <a:cubicBezTo>
                  <a:pt x="2786691" y="5063047"/>
                  <a:pt x="2858337" y="5128575"/>
                  <a:pt x="2933657" y="5190198"/>
                </a:cubicBezTo>
                <a:cubicBezTo>
                  <a:pt x="2975911" y="5224912"/>
                  <a:pt x="3010358" y="5271328"/>
                  <a:pt x="3086598" y="5253776"/>
                </a:cubicBezTo>
                <a:cubicBezTo>
                  <a:pt x="3126554" y="5244415"/>
                  <a:pt x="3151814" y="5270547"/>
                  <a:pt x="3147680" y="5302531"/>
                </a:cubicBezTo>
                <a:cubicBezTo>
                  <a:pt x="3132525" y="5415251"/>
                  <a:pt x="3225759" y="5454645"/>
                  <a:pt x="3322204" y="5476487"/>
                </a:cubicBezTo>
                <a:cubicBezTo>
                  <a:pt x="3504998" y="5517440"/>
                  <a:pt x="3657018" y="5613779"/>
                  <a:pt x="3834758" y="5666434"/>
                </a:cubicBezTo>
                <a:cubicBezTo>
                  <a:pt x="4007445" y="5717529"/>
                  <a:pt x="4141095" y="5838830"/>
                  <a:pt x="4314240" y="5902409"/>
                </a:cubicBezTo>
                <a:cubicBezTo>
                  <a:pt x="4439624" y="5948433"/>
                  <a:pt x="4559494" y="6007718"/>
                  <a:pt x="4688552" y="6049453"/>
                </a:cubicBezTo>
                <a:cubicBezTo>
                  <a:pt x="4993968" y="6148131"/>
                  <a:pt x="5305360" y="6227308"/>
                  <a:pt x="5634660" y="6238620"/>
                </a:cubicBezTo>
                <a:cubicBezTo>
                  <a:pt x="5906549" y="6247590"/>
                  <a:pt x="8264931" y="6239010"/>
                  <a:pt x="9222980" y="4955397"/>
                </a:cubicBezTo>
                <a:cubicBezTo>
                  <a:pt x="9241350" y="4949155"/>
                  <a:pt x="9262017" y="4932775"/>
                  <a:pt x="9268448" y="4917173"/>
                </a:cubicBezTo>
                <a:cubicBezTo>
                  <a:pt x="9299220" y="4844235"/>
                  <a:pt x="9374540" y="4812644"/>
                  <a:pt x="9442512" y="4773251"/>
                </a:cubicBezTo>
                <a:cubicBezTo>
                  <a:pt x="9502220" y="4738536"/>
                  <a:pt x="9565600" y="4702263"/>
                  <a:pt x="9590400" y="4643756"/>
                </a:cubicBezTo>
                <a:cubicBezTo>
                  <a:pt x="9623008" y="4565749"/>
                  <a:pt x="9530236" y="4629716"/>
                  <a:pt x="9513242" y="4600073"/>
                </a:cubicBezTo>
                <a:cubicBezTo>
                  <a:pt x="9548605" y="4559509"/>
                  <a:pt x="9603261" y="4522454"/>
                  <a:pt x="9617498" y="4476430"/>
                </a:cubicBezTo>
                <a:cubicBezTo>
                  <a:pt x="9669394" y="4310276"/>
                  <a:pt x="9781460" y="4189364"/>
                  <a:pt x="9949094" y="4095364"/>
                </a:cubicBezTo>
                <a:cubicBezTo>
                  <a:pt x="9997318" y="4068452"/>
                  <a:pt x="10029007" y="4019306"/>
                  <a:pt x="10094686" y="4011507"/>
                </a:cubicBezTo>
                <a:cubicBezTo>
                  <a:pt x="10240735" y="3994345"/>
                  <a:pt x="10194808" y="3860171"/>
                  <a:pt x="10271967" y="3800497"/>
                </a:cubicBezTo>
                <a:cubicBezTo>
                  <a:pt x="10286662" y="3789184"/>
                  <a:pt x="10299980" y="3766953"/>
                  <a:pt x="10297226" y="3751742"/>
                </a:cubicBezTo>
                <a:cubicBezTo>
                  <a:pt x="10293091" y="3729898"/>
                  <a:pt x="10275639" y="3709227"/>
                  <a:pt x="10260943" y="3689723"/>
                </a:cubicBezTo>
                <a:cubicBezTo>
                  <a:pt x="10245786" y="3670222"/>
                  <a:pt x="10222825" y="3653061"/>
                  <a:pt x="10233847" y="3627319"/>
                </a:cubicBezTo>
                <a:cubicBezTo>
                  <a:pt x="10238437" y="3616788"/>
                  <a:pt x="10235225" y="3580125"/>
                  <a:pt x="10269209" y="3608986"/>
                </a:cubicBezTo>
                <a:cubicBezTo>
                  <a:pt x="10362443" y="3688165"/>
                  <a:pt x="10416637" y="3613279"/>
                  <a:pt x="10496550" y="3577393"/>
                </a:cubicBezTo>
                <a:cubicBezTo>
                  <a:pt x="10432253" y="3540340"/>
                  <a:pt x="10374383" y="3514208"/>
                  <a:pt x="10364738" y="3458823"/>
                </a:cubicBezTo>
                <a:cubicBezTo>
                  <a:pt x="10344991" y="3344542"/>
                  <a:pt x="10260485" y="3292277"/>
                  <a:pt x="10132346" y="3282137"/>
                </a:cubicBezTo>
                <a:cubicBezTo>
                  <a:pt x="10179650" y="3171757"/>
                  <a:pt x="10179650" y="3171757"/>
                  <a:pt x="10026712" y="3156543"/>
                </a:cubicBezTo>
                <a:cubicBezTo>
                  <a:pt x="10085499" y="3086337"/>
                  <a:pt x="10085499" y="3068396"/>
                  <a:pt x="10014312" y="3044213"/>
                </a:cubicBezTo>
                <a:cubicBezTo>
                  <a:pt x="9945880" y="3021201"/>
                  <a:pt x="9870100" y="3013401"/>
                  <a:pt x="9806718" y="2977907"/>
                </a:cubicBezTo>
                <a:cubicBezTo>
                  <a:pt x="9865047" y="2888199"/>
                  <a:pt x="9881580" y="2784060"/>
                  <a:pt x="10001912" y="2740374"/>
                </a:cubicBezTo>
                <a:cubicBezTo>
                  <a:pt x="10020741" y="2733743"/>
                  <a:pt x="10033600" y="2706830"/>
                  <a:pt x="10021662" y="2691231"/>
                </a:cubicBezTo>
                <a:cubicBezTo>
                  <a:pt x="9978030" y="2634675"/>
                  <a:pt x="10040492" y="2527414"/>
                  <a:pt x="9904546" y="2515322"/>
                </a:cubicBezTo>
                <a:cubicBezTo>
                  <a:pt x="9887552" y="2514152"/>
                  <a:pt x="9871936" y="2502450"/>
                  <a:pt x="9885256" y="2487240"/>
                </a:cubicBezTo>
                <a:cubicBezTo>
                  <a:pt x="9931184" y="2434196"/>
                  <a:pt x="9875611" y="2437706"/>
                  <a:pt x="9842085" y="2431074"/>
                </a:cubicBezTo>
                <a:cubicBezTo>
                  <a:pt x="9801668" y="2422884"/>
                  <a:pt x="9755740" y="2446287"/>
                  <a:pt x="9718078" y="2417424"/>
                </a:cubicBezTo>
                <a:cubicBezTo>
                  <a:pt x="9726806" y="2386999"/>
                  <a:pt x="9759413" y="2387390"/>
                  <a:pt x="9782378" y="2377641"/>
                </a:cubicBezTo>
                <a:cubicBezTo>
                  <a:pt x="9849430" y="2349558"/>
                  <a:pt x="9904086" y="2316013"/>
                  <a:pt x="9907302" y="2243078"/>
                </a:cubicBezTo>
                <a:cubicBezTo>
                  <a:pt x="9909596" y="2184182"/>
                  <a:pt x="9916946" y="2132305"/>
                  <a:pt x="9824171" y="2114365"/>
                </a:cubicBezTo>
                <a:cubicBezTo>
                  <a:pt x="9785593" y="2106953"/>
                  <a:pt x="9796616" y="2064440"/>
                  <a:pt x="9818662" y="2043377"/>
                </a:cubicBezTo>
                <a:cubicBezTo>
                  <a:pt x="9858160" y="2005933"/>
                  <a:pt x="9890766" y="1956008"/>
                  <a:pt x="9958740" y="1952499"/>
                </a:cubicBezTo>
                <a:cubicBezTo>
                  <a:pt x="10000075" y="1950158"/>
                  <a:pt x="10031764" y="1934556"/>
                  <a:pt x="10064374" y="1916615"/>
                </a:cubicBezTo>
                <a:cubicBezTo>
                  <a:pt x="10087795" y="1903743"/>
                  <a:pt x="10115810" y="1892823"/>
                  <a:pt x="10113055" y="1865131"/>
                </a:cubicBezTo>
                <a:cubicBezTo>
                  <a:pt x="10110302" y="1838607"/>
                  <a:pt x="10083203" y="1827686"/>
                  <a:pt x="10055646" y="1822227"/>
                </a:cubicBezTo>
                <a:cubicBezTo>
                  <a:pt x="9963792" y="1804675"/>
                  <a:pt x="9877448" y="1778933"/>
                  <a:pt x="9800748" y="1720036"/>
                </a:cubicBezTo>
                <a:cubicBezTo>
                  <a:pt x="9851726" y="1688834"/>
                  <a:pt x="9900410" y="1666211"/>
                  <a:pt x="9938071" y="1634617"/>
                </a:cubicBezTo>
                <a:cubicBezTo>
                  <a:pt x="10029007" y="1558172"/>
                  <a:pt x="9258802" y="1317517"/>
                  <a:pt x="9220224" y="1231709"/>
                </a:cubicBezTo>
                <a:cubicBezTo>
                  <a:pt x="9208284" y="1205187"/>
                  <a:pt x="9167410" y="1177883"/>
                  <a:pt x="9133419" y="1170083"/>
                </a:cubicBezTo>
                <a:cubicBezTo>
                  <a:pt x="8974052" y="1133420"/>
                  <a:pt x="8835810" y="1051123"/>
                  <a:pt x="8672768" y="1020699"/>
                </a:cubicBezTo>
                <a:cubicBezTo>
                  <a:pt x="8518912" y="991837"/>
                  <a:pt x="8367350" y="953222"/>
                  <a:pt x="8198797" y="915000"/>
                </a:cubicBezTo>
                <a:cubicBezTo>
                  <a:pt x="8302134" y="819048"/>
                  <a:pt x="8485382" y="830361"/>
                  <a:pt x="8528095" y="691898"/>
                </a:cubicBezTo>
                <a:cubicBezTo>
                  <a:pt x="8361379" y="656013"/>
                  <a:pt x="8185937" y="696968"/>
                  <a:pt x="8025190" y="640021"/>
                </a:cubicBezTo>
                <a:cubicBezTo>
                  <a:pt x="8011411" y="634954"/>
                  <a:pt x="7992579" y="640021"/>
                  <a:pt x="7976047" y="641584"/>
                </a:cubicBezTo>
                <a:cubicBezTo>
                  <a:pt x="7644909" y="672005"/>
                  <a:pt x="7315149" y="645484"/>
                  <a:pt x="6988604" y="607260"/>
                </a:cubicBezTo>
                <a:cubicBezTo>
                  <a:pt x="6518305" y="552656"/>
                  <a:pt x="6046170" y="517941"/>
                  <a:pt x="5573116" y="493368"/>
                </a:cubicBezTo>
                <a:cubicBezTo>
                  <a:pt x="5182272" y="473086"/>
                  <a:pt x="4790511" y="464116"/>
                  <a:pt x="4401503" y="425112"/>
                </a:cubicBezTo>
                <a:cubicBezTo>
                  <a:pt x="3985401" y="383379"/>
                  <a:pt x="3569756" y="336184"/>
                  <a:pt x="3154109" y="292499"/>
                </a:cubicBezTo>
                <a:cubicBezTo>
                  <a:pt x="3135280" y="290549"/>
                  <a:pt x="3114499" y="284406"/>
                  <a:pt x="3094406" y="283966"/>
                </a:cubicBezTo>
                <a:close/>
                <a:moveTo>
                  <a:pt x="0" y="0"/>
                </a:moveTo>
                <a:lnTo>
                  <a:pt x="12192000" y="0"/>
                </a:lnTo>
                <a:lnTo>
                  <a:pt x="12192000" y="6858000"/>
                </a:lnTo>
                <a:lnTo>
                  <a:pt x="0" y="6858000"/>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pic>
        <p:nvPicPr>
          <p:cNvPr id="4" name="Picture 3">
            <a:extLst>
              <a:ext uri="{FF2B5EF4-FFF2-40B4-BE49-F238E27FC236}">
                <a16:creationId xmlns:a16="http://schemas.microsoft.com/office/drawing/2014/main" id="{70C49A39-34C2-7B49-9C0E-F9704629DBF7}"/>
              </a:ext>
            </a:extLst>
          </p:cNvPr>
          <p:cNvPicPr>
            <a:picLocks noChangeAspect="1"/>
          </p:cNvPicPr>
          <p:nvPr/>
        </p:nvPicPr>
        <p:blipFill>
          <a:blip r:embed="rId2"/>
          <a:stretch>
            <a:fillRect/>
          </a:stretch>
        </p:blipFill>
        <p:spPr>
          <a:xfrm>
            <a:off x="3778714" y="1872867"/>
            <a:ext cx="5031457" cy="3378788"/>
          </a:xfrm>
          <a:prstGeom prst="rect">
            <a:avLst/>
          </a:prstGeom>
        </p:spPr>
      </p:pic>
    </p:spTree>
    <p:extLst>
      <p:ext uri="{BB962C8B-B14F-4D97-AF65-F5344CB8AC3E}">
        <p14:creationId xmlns:p14="http://schemas.microsoft.com/office/powerpoint/2010/main" val="36207475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5E7A6C-1AA3-0844-BCE6-18A272318919}"/>
              </a:ext>
            </a:extLst>
          </p:cNvPr>
          <p:cNvSpPr>
            <a:spLocks noGrp="1"/>
          </p:cNvSpPr>
          <p:nvPr>
            <p:ph type="title"/>
          </p:nvPr>
        </p:nvSpPr>
        <p:spPr/>
        <p:txBody>
          <a:bodyPr/>
          <a:lstStyle/>
          <a:p>
            <a:r>
              <a:rPr lang="en-US" dirty="0"/>
              <a:t>steps</a:t>
            </a:r>
          </a:p>
        </p:txBody>
      </p:sp>
      <p:sp>
        <p:nvSpPr>
          <p:cNvPr id="3" name="Content Placeholder 2">
            <a:extLst>
              <a:ext uri="{FF2B5EF4-FFF2-40B4-BE49-F238E27FC236}">
                <a16:creationId xmlns:a16="http://schemas.microsoft.com/office/drawing/2014/main" id="{BA2E83EE-E082-DF4A-B208-CA63A17C198E}"/>
              </a:ext>
            </a:extLst>
          </p:cNvPr>
          <p:cNvSpPr>
            <a:spLocks noGrp="1"/>
          </p:cNvSpPr>
          <p:nvPr>
            <p:ph idx="1"/>
          </p:nvPr>
        </p:nvSpPr>
        <p:spPr>
          <a:xfrm>
            <a:off x="916021" y="2130527"/>
            <a:ext cx="7735762" cy="1530418"/>
          </a:xfrm>
        </p:spPr>
        <p:txBody>
          <a:bodyPr>
            <a:normAutofit/>
          </a:bodyPr>
          <a:lstStyle/>
          <a:p>
            <a:r>
              <a:rPr lang="en-US" dirty="0"/>
              <a:t>input -&gt; 45 Bacteroides genomes from human gut</a:t>
            </a:r>
          </a:p>
          <a:p>
            <a:endParaRPr lang="en-US" dirty="0"/>
          </a:p>
          <a:p>
            <a:r>
              <a:rPr lang="en-US" dirty="0"/>
              <a:t>find </a:t>
            </a:r>
            <a:r>
              <a:rPr lang="en-US" dirty="0" err="1"/>
              <a:t>CAZymes</a:t>
            </a:r>
            <a:r>
              <a:rPr lang="en-US" dirty="0"/>
              <a:t> and CGCs (</a:t>
            </a:r>
            <a:r>
              <a:rPr lang="en-US" dirty="0" err="1"/>
              <a:t>CAZyme</a:t>
            </a:r>
            <a:r>
              <a:rPr lang="en-US" dirty="0"/>
              <a:t> gene clusters)</a:t>
            </a:r>
          </a:p>
          <a:p>
            <a:endParaRPr lang="en-US" dirty="0"/>
          </a:p>
        </p:txBody>
      </p:sp>
      <p:pic>
        <p:nvPicPr>
          <p:cNvPr id="4" name="Picture 3">
            <a:extLst>
              <a:ext uri="{FF2B5EF4-FFF2-40B4-BE49-F238E27FC236}">
                <a16:creationId xmlns:a16="http://schemas.microsoft.com/office/drawing/2014/main" id="{EC9DBC10-7B74-1547-BE3B-93B5E241951F}"/>
              </a:ext>
            </a:extLst>
          </p:cNvPr>
          <p:cNvPicPr>
            <a:picLocks noChangeAspect="1"/>
          </p:cNvPicPr>
          <p:nvPr/>
        </p:nvPicPr>
        <p:blipFill>
          <a:blip r:embed="rId2"/>
          <a:stretch>
            <a:fillRect/>
          </a:stretch>
        </p:blipFill>
        <p:spPr>
          <a:xfrm>
            <a:off x="6283884" y="4069899"/>
            <a:ext cx="2032000" cy="2184400"/>
          </a:xfrm>
          <a:prstGeom prst="rect">
            <a:avLst/>
          </a:prstGeom>
        </p:spPr>
      </p:pic>
      <p:pic>
        <p:nvPicPr>
          <p:cNvPr id="5" name="Picture 4">
            <a:extLst>
              <a:ext uri="{FF2B5EF4-FFF2-40B4-BE49-F238E27FC236}">
                <a16:creationId xmlns:a16="http://schemas.microsoft.com/office/drawing/2014/main" id="{2412B3C9-E788-DE4A-8953-514A4904645D}"/>
              </a:ext>
            </a:extLst>
          </p:cNvPr>
          <p:cNvPicPr>
            <a:picLocks noChangeAspect="1"/>
          </p:cNvPicPr>
          <p:nvPr/>
        </p:nvPicPr>
        <p:blipFill>
          <a:blip r:embed="rId3"/>
          <a:stretch>
            <a:fillRect/>
          </a:stretch>
        </p:blipFill>
        <p:spPr>
          <a:xfrm>
            <a:off x="8617928" y="4100785"/>
            <a:ext cx="2895395" cy="2153514"/>
          </a:xfrm>
          <a:prstGeom prst="rect">
            <a:avLst/>
          </a:prstGeom>
        </p:spPr>
      </p:pic>
    </p:spTree>
    <p:extLst>
      <p:ext uri="{BB962C8B-B14F-4D97-AF65-F5344CB8AC3E}">
        <p14:creationId xmlns:p14="http://schemas.microsoft.com/office/powerpoint/2010/main" val="14462725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F57882A-FEAA-D548-A821-27F1873FAF7E}"/>
              </a:ext>
            </a:extLst>
          </p:cNvPr>
          <p:cNvSpPr>
            <a:spLocks noGrp="1"/>
          </p:cNvSpPr>
          <p:nvPr>
            <p:ph type="ctrTitle"/>
          </p:nvPr>
        </p:nvSpPr>
        <p:spPr>
          <a:xfrm>
            <a:off x="1524000" y="620871"/>
            <a:ext cx="9144000" cy="1006475"/>
          </a:xfrm>
        </p:spPr>
        <p:txBody>
          <a:bodyPr/>
          <a:lstStyle/>
          <a:p>
            <a:r>
              <a:rPr lang="en-US" dirty="0"/>
              <a:t>(meta)genome mining</a:t>
            </a:r>
          </a:p>
        </p:txBody>
      </p:sp>
      <p:sp>
        <p:nvSpPr>
          <p:cNvPr id="6" name="Subtitle 5">
            <a:extLst>
              <a:ext uri="{FF2B5EF4-FFF2-40B4-BE49-F238E27FC236}">
                <a16:creationId xmlns:a16="http://schemas.microsoft.com/office/drawing/2014/main" id="{3C1333F0-5276-1D49-B979-E969FFCC63CE}"/>
              </a:ext>
            </a:extLst>
          </p:cNvPr>
          <p:cNvSpPr>
            <a:spLocks noGrp="1"/>
          </p:cNvSpPr>
          <p:nvPr>
            <p:ph type="subTitle" idx="1"/>
          </p:nvPr>
        </p:nvSpPr>
        <p:spPr/>
        <p:txBody>
          <a:bodyPr/>
          <a:lstStyle/>
          <a:p>
            <a:endParaRPr lang="en-US"/>
          </a:p>
        </p:txBody>
      </p:sp>
      <p:sp>
        <p:nvSpPr>
          <p:cNvPr id="4" name="Slide Number Placeholder 3">
            <a:extLst>
              <a:ext uri="{FF2B5EF4-FFF2-40B4-BE49-F238E27FC236}">
                <a16:creationId xmlns:a16="http://schemas.microsoft.com/office/drawing/2014/main" id="{3F90276D-C199-7342-8206-3D5845608F0D}"/>
              </a:ext>
            </a:extLst>
          </p:cNvPr>
          <p:cNvSpPr>
            <a:spLocks noGrp="1"/>
          </p:cNvSpPr>
          <p:nvPr>
            <p:ph type="sldNum" sz="quarter" idx="12"/>
          </p:nvPr>
        </p:nvSpPr>
        <p:spPr/>
        <p:txBody>
          <a:bodyPr/>
          <a:lstStyle/>
          <a:p>
            <a:fld id="{03725319-ACCB-3E4B-83CB-F605CB99B52F}" type="slidenum">
              <a:rPr lang="en-US" smtClean="0"/>
              <a:pPr/>
              <a:t>5</a:t>
            </a:fld>
            <a:endParaRPr lang="en-US"/>
          </a:p>
        </p:txBody>
      </p:sp>
      <p:pic>
        <p:nvPicPr>
          <p:cNvPr id="2" name="Picture 1">
            <a:extLst>
              <a:ext uri="{FF2B5EF4-FFF2-40B4-BE49-F238E27FC236}">
                <a16:creationId xmlns:a16="http://schemas.microsoft.com/office/drawing/2014/main" id="{92A720FB-684D-F348-B562-160CA998C7B3}"/>
              </a:ext>
            </a:extLst>
          </p:cNvPr>
          <p:cNvPicPr>
            <a:picLocks noChangeAspect="1"/>
          </p:cNvPicPr>
          <p:nvPr/>
        </p:nvPicPr>
        <p:blipFill>
          <a:blip r:embed="rId2"/>
          <a:stretch>
            <a:fillRect/>
          </a:stretch>
        </p:blipFill>
        <p:spPr>
          <a:xfrm>
            <a:off x="1752600" y="2779801"/>
            <a:ext cx="8915400" cy="3378200"/>
          </a:xfrm>
          <a:prstGeom prst="rect">
            <a:avLst/>
          </a:prstGeom>
        </p:spPr>
      </p:pic>
      <p:sp>
        <p:nvSpPr>
          <p:cNvPr id="3" name="TextBox 2">
            <a:extLst>
              <a:ext uri="{FF2B5EF4-FFF2-40B4-BE49-F238E27FC236}">
                <a16:creationId xmlns:a16="http://schemas.microsoft.com/office/drawing/2014/main" id="{7FCDBC08-83AA-EA44-843F-042BF0EBF8CF}"/>
              </a:ext>
            </a:extLst>
          </p:cNvPr>
          <p:cNvSpPr txBox="1"/>
          <p:nvPr/>
        </p:nvSpPr>
        <p:spPr>
          <a:xfrm>
            <a:off x="777490" y="1627346"/>
            <a:ext cx="11011739" cy="954107"/>
          </a:xfrm>
          <a:prstGeom prst="rect">
            <a:avLst/>
          </a:prstGeom>
          <a:noFill/>
        </p:spPr>
        <p:txBody>
          <a:bodyPr wrap="square" rtlCol="0">
            <a:spAutoFit/>
          </a:bodyPr>
          <a:lstStyle/>
          <a:p>
            <a:r>
              <a:rPr lang="en-US" sz="2800" dirty="0">
                <a:solidFill>
                  <a:srgbClr val="FF0000"/>
                </a:solidFill>
              </a:rPr>
              <a:t>Targeted search of genomes for specific pathways or genes with important economic values using advanced computational data mining approaches</a:t>
            </a:r>
          </a:p>
        </p:txBody>
      </p:sp>
    </p:spTree>
    <p:extLst>
      <p:ext uri="{BB962C8B-B14F-4D97-AF65-F5344CB8AC3E}">
        <p14:creationId xmlns:p14="http://schemas.microsoft.com/office/powerpoint/2010/main" val="26295906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Slide Number Placeholder 1">
            <a:extLst>
              <a:ext uri="{FF2B5EF4-FFF2-40B4-BE49-F238E27FC236}">
                <a16:creationId xmlns:a16="http://schemas.microsoft.com/office/drawing/2014/main" id="{51294F57-3D63-C04B-BC76-3EE8A81DED9A}"/>
              </a:ext>
            </a:extLst>
          </p:cNvPr>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FCF04BB7-667F-9147-AED1-78BC2F679CC6}" type="slidenum">
              <a:rPr lang="zh-CN" altLang="en-US" sz="1400"/>
              <a:pPr>
                <a:spcBef>
                  <a:spcPct val="0"/>
                </a:spcBef>
                <a:buFontTx/>
                <a:buNone/>
              </a:pPr>
              <a:t>6</a:t>
            </a:fld>
            <a:endParaRPr lang="en-US" altLang="zh-CN" sz="1400"/>
          </a:p>
        </p:txBody>
      </p:sp>
      <p:pic>
        <p:nvPicPr>
          <p:cNvPr id="86018" name="Picture 3">
            <a:extLst>
              <a:ext uri="{FF2B5EF4-FFF2-40B4-BE49-F238E27FC236}">
                <a16:creationId xmlns:a16="http://schemas.microsoft.com/office/drawing/2014/main" id="{FCAAAB78-691F-A447-A22B-82D174F541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152400"/>
            <a:ext cx="9144000" cy="288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6019" name="Picture 4">
            <a:extLst>
              <a:ext uri="{FF2B5EF4-FFF2-40B4-BE49-F238E27FC236}">
                <a16:creationId xmlns:a16="http://schemas.microsoft.com/office/drawing/2014/main" id="{08CFDB4D-5D8F-3C4B-8829-FEF123BF04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1064" y="3781352"/>
            <a:ext cx="10809872" cy="2289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a:extLst>
              <a:ext uri="{FF2B5EF4-FFF2-40B4-BE49-F238E27FC236}">
                <a16:creationId xmlns:a16="http://schemas.microsoft.com/office/drawing/2014/main" id="{BC46F04D-D81F-0D43-8078-D1F8392C54FD}"/>
              </a:ext>
            </a:extLst>
          </p:cNvPr>
          <p:cNvSpPr txBox="1"/>
          <p:nvPr/>
        </p:nvSpPr>
        <p:spPr>
          <a:xfrm>
            <a:off x="1524000" y="3319687"/>
            <a:ext cx="8533939" cy="461665"/>
          </a:xfrm>
          <a:prstGeom prst="rect">
            <a:avLst/>
          </a:prstGeom>
          <a:noFill/>
        </p:spPr>
        <p:txBody>
          <a:bodyPr wrap="none" rtlCol="0">
            <a:spAutoFit/>
          </a:bodyPr>
          <a:lstStyle/>
          <a:p>
            <a:r>
              <a:rPr lang="en-US" sz="2400" dirty="0">
                <a:solidFill>
                  <a:srgbClr val="FF0000"/>
                </a:solidFill>
              </a:rPr>
              <a:t>Defense island</a:t>
            </a:r>
            <a:r>
              <a:rPr lang="en-US" sz="2400" dirty="0"/>
              <a:t>: gene clusters that encode antiphage defense genes</a:t>
            </a:r>
          </a:p>
        </p:txBody>
      </p:sp>
    </p:spTree>
    <p:extLst>
      <p:ext uri="{BB962C8B-B14F-4D97-AF65-F5344CB8AC3E}">
        <p14:creationId xmlns:p14="http://schemas.microsoft.com/office/powerpoint/2010/main" val="23185759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FA483E7-132C-174A-8F2C-C6216113B9DE}"/>
              </a:ext>
            </a:extLst>
          </p:cNvPr>
          <p:cNvPicPr>
            <a:picLocks noChangeAspect="1"/>
          </p:cNvPicPr>
          <p:nvPr/>
        </p:nvPicPr>
        <p:blipFill>
          <a:blip r:embed="rId3"/>
          <a:stretch>
            <a:fillRect/>
          </a:stretch>
        </p:blipFill>
        <p:spPr>
          <a:xfrm>
            <a:off x="1439833" y="693660"/>
            <a:ext cx="9631177" cy="5780782"/>
          </a:xfrm>
          <a:prstGeom prst="rect">
            <a:avLst/>
          </a:prstGeom>
        </p:spPr>
      </p:pic>
      <p:sp>
        <p:nvSpPr>
          <p:cNvPr id="6" name="Google Shape;221;p14">
            <a:extLst>
              <a:ext uri="{FF2B5EF4-FFF2-40B4-BE49-F238E27FC236}">
                <a16:creationId xmlns:a16="http://schemas.microsoft.com/office/drawing/2014/main" id="{3702E9D3-99B8-5C43-ABE1-D27BFD55BF78}"/>
              </a:ext>
            </a:extLst>
          </p:cNvPr>
          <p:cNvSpPr/>
          <p:nvPr/>
        </p:nvSpPr>
        <p:spPr>
          <a:xfrm>
            <a:off x="8161796" y="6289776"/>
            <a:ext cx="3647152" cy="369332"/>
          </a:xfrm>
          <a:prstGeom prst="rect">
            <a:avLst/>
          </a:prstGeom>
          <a:noFill/>
          <a:ln>
            <a:noFill/>
          </a:ln>
        </p:spPr>
        <p:txBody>
          <a:bodyPr spcFirstLastPara="1" wrap="square" lIns="91425" tIns="45700" rIns="91425" bIns="45700" anchor="t" anchorCtr="0">
            <a:spAutoFit/>
          </a:bodyPr>
          <a:lstStyle/>
          <a:p>
            <a:r>
              <a:rPr lang="en-US" dirty="0">
                <a:solidFill>
                  <a:srgbClr val="0000FF"/>
                </a:solidFill>
                <a:latin typeface="Arial"/>
                <a:ea typeface="Arial"/>
                <a:cs typeface="Arial"/>
                <a:sym typeface="Arial"/>
              </a:rPr>
              <a:t>J Mol Biol (2016) 428, 3230–3252</a:t>
            </a:r>
            <a:endParaRPr dirty="0">
              <a:solidFill>
                <a:schemeClr val="dk1"/>
              </a:solidFill>
              <a:latin typeface="Calibri"/>
              <a:ea typeface="Calibri"/>
              <a:cs typeface="Calibri"/>
              <a:sym typeface="Calibri"/>
            </a:endParaRPr>
          </a:p>
        </p:txBody>
      </p:sp>
      <p:sp>
        <p:nvSpPr>
          <p:cNvPr id="10" name="TextBox 9">
            <a:extLst>
              <a:ext uri="{FF2B5EF4-FFF2-40B4-BE49-F238E27FC236}">
                <a16:creationId xmlns:a16="http://schemas.microsoft.com/office/drawing/2014/main" id="{94C8FE2E-AEB9-C647-AC5E-A94CB53BE4AB}"/>
              </a:ext>
            </a:extLst>
          </p:cNvPr>
          <p:cNvSpPr txBox="1"/>
          <p:nvPr/>
        </p:nvSpPr>
        <p:spPr>
          <a:xfrm>
            <a:off x="247649" y="27373"/>
            <a:ext cx="9249277" cy="584775"/>
          </a:xfrm>
          <a:prstGeom prst="rect">
            <a:avLst/>
          </a:prstGeom>
          <a:noFill/>
        </p:spPr>
        <p:txBody>
          <a:bodyPr wrap="square" rtlCol="0">
            <a:spAutoFit/>
          </a:bodyPr>
          <a:lstStyle/>
          <a:p>
            <a:r>
              <a:rPr lang="en-US" sz="3200" dirty="0">
                <a:solidFill>
                  <a:srgbClr val="FF0000"/>
                </a:solidFill>
              </a:rPr>
              <a:t>a high diversity of dietary carbohydrates</a:t>
            </a:r>
          </a:p>
        </p:txBody>
      </p:sp>
    </p:spTree>
    <p:extLst>
      <p:ext uri="{BB962C8B-B14F-4D97-AF65-F5344CB8AC3E}">
        <p14:creationId xmlns:p14="http://schemas.microsoft.com/office/powerpoint/2010/main" val="41380736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Date Placeholder 1">
            <a:extLst>
              <a:ext uri="{FF2B5EF4-FFF2-40B4-BE49-F238E27FC236}">
                <a16:creationId xmlns:a16="http://schemas.microsoft.com/office/drawing/2014/main" id="{77369D19-67DF-0943-9769-A41E68427296}"/>
              </a:ext>
            </a:extLst>
          </p:cNvPr>
          <p:cNvSpPr>
            <a:spLocks noGrp="1" noChangeArrowheads="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504DF64C-CFCA-0A42-B541-EDB1D2F91E4B}" type="datetime1">
              <a:rPr lang="en-US" altLang="en-US" sz="1400"/>
              <a:pPr>
                <a:spcBef>
                  <a:spcPct val="0"/>
                </a:spcBef>
                <a:buFontTx/>
                <a:buNone/>
              </a:pPr>
              <a:t>10/24/2022</a:t>
            </a:fld>
            <a:endParaRPr lang="en-US" altLang="en-US" sz="1400"/>
          </a:p>
        </p:txBody>
      </p:sp>
      <p:sp>
        <p:nvSpPr>
          <p:cNvPr id="81922" name="Slide Number Placeholder 2">
            <a:extLst>
              <a:ext uri="{FF2B5EF4-FFF2-40B4-BE49-F238E27FC236}">
                <a16:creationId xmlns:a16="http://schemas.microsoft.com/office/drawing/2014/main" id="{6A3AC970-65C4-D04C-8FDA-5DBFC74C6D26}"/>
              </a:ext>
            </a:extLst>
          </p:cNvPr>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3FEEED7A-96E7-5243-8E4D-95FFF97A2BAC}" type="slidenum">
              <a:rPr lang="en-US" altLang="en-US" sz="1400"/>
              <a:pPr>
                <a:spcBef>
                  <a:spcPct val="0"/>
                </a:spcBef>
                <a:buFontTx/>
                <a:buNone/>
              </a:pPr>
              <a:t>8</a:t>
            </a:fld>
            <a:endParaRPr lang="en-US" altLang="en-US" sz="1400"/>
          </a:p>
        </p:txBody>
      </p:sp>
      <p:pic>
        <p:nvPicPr>
          <p:cNvPr id="3" name="Picture 2">
            <a:extLst>
              <a:ext uri="{FF2B5EF4-FFF2-40B4-BE49-F238E27FC236}">
                <a16:creationId xmlns:a16="http://schemas.microsoft.com/office/drawing/2014/main" id="{D2673CE9-73BD-2445-82D1-DEFC074B7244}"/>
              </a:ext>
            </a:extLst>
          </p:cNvPr>
          <p:cNvPicPr>
            <a:picLocks noChangeAspect="1"/>
          </p:cNvPicPr>
          <p:nvPr/>
        </p:nvPicPr>
        <p:blipFill>
          <a:blip r:embed="rId3"/>
          <a:stretch>
            <a:fillRect/>
          </a:stretch>
        </p:blipFill>
        <p:spPr>
          <a:xfrm>
            <a:off x="0" y="1690377"/>
            <a:ext cx="6524081" cy="3477245"/>
          </a:xfrm>
          <a:prstGeom prst="rect">
            <a:avLst/>
          </a:prstGeom>
        </p:spPr>
      </p:pic>
      <p:pic>
        <p:nvPicPr>
          <p:cNvPr id="4" name="Picture 3">
            <a:extLst>
              <a:ext uri="{FF2B5EF4-FFF2-40B4-BE49-F238E27FC236}">
                <a16:creationId xmlns:a16="http://schemas.microsoft.com/office/drawing/2014/main" id="{8E774363-12E2-E143-BC42-34E96111A129}"/>
              </a:ext>
            </a:extLst>
          </p:cNvPr>
          <p:cNvPicPr>
            <a:picLocks noChangeAspect="1"/>
          </p:cNvPicPr>
          <p:nvPr/>
        </p:nvPicPr>
        <p:blipFill rotWithShape="1">
          <a:blip r:embed="rId4"/>
          <a:srcRect r="4718" b="4451"/>
          <a:stretch/>
        </p:blipFill>
        <p:spPr>
          <a:xfrm>
            <a:off x="293213" y="1077867"/>
            <a:ext cx="3739141" cy="376179"/>
          </a:xfrm>
          <a:prstGeom prst="rect">
            <a:avLst/>
          </a:prstGeom>
        </p:spPr>
      </p:pic>
      <p:sp>
        <p:nvSpPr>
          <p:cNvPr id="8" name="TextBox 7">
            <a:extLst>
              <a:ext uri="{FF2B5EF4-FFF2-40B4-BE49-F238E27FC236}">
                <a16:creationId xmlns:a16="http://schemas.microsoft.com/office/drawing/2014/main" id="{2875CCCA-CD64-8C4E-8246-9CCBA68C5D8A}"/>
              </a:ext>
            </a:extLst>
          </p:cNvPr>
          <p:cNvSpPr txBox="1"/>
          <p:nvPr/>
        </p:nvSpPr>
        <p:spPr>
          <a:xfrm>
            <a:off x="247649" y="27373"/>
            <a:ext cx="9249277" cy="584775"/>
          </a:xfrm>
          <a:prstGeom prst="rect">
            <a:avLst/>
          </a:prstGeom>
          <a:noFill/>
        </p:spPr>
        <p:txBody>
          <a:bodyPr wrap="square" rtlCol="0">
            <a:spAutoFit/>
          </a:bodyPr>
          <a:lstStyle/>
          <a:p>
            <a:r>
              <a:rPr lang="en-US" sz="3200" dirty="0">
                <a:solidFill>
                  <a:srgbClr val="FF0000"/>
                </a:solidFill>
              </a:rPr>
              <a:t>diverse glycosidic linkages exist in the dietary carbs </a:t>
            </a:r>
          </a:p>
        </p:txBody>
      </p:sp>
      <p:pic>
        <p:nvPicPr>
          <p:cNvPr id="11" name="Google Shape;222;p14">
            <a:extLst>
              <a:ext uri="{FF2B5EF4-FFF2-40B4-BE49-F238E27FC236}">
                <a16:creationId xmlns:a16="http://schemas.microsoft.com/office/drawing/2014/main" id="{0BD28162-E1C8-9E4C-B151-387E96EA3111}"/>
              </a:ext>
            </a:extLst>
          </p:cNvPr>
          <p:cNvPicPr preferRelativeResize="0"/>
          <p:nvPr/>
        </p:nvPicPr>
        <p:blipFill rotWithShape="1">
          <a:blip r:embed="rId5">
            <a:alphaModFix/>
          </a:blip>
          <a:srcRect/>
          <a:stretch/>
        </p:blipFill>
        <p:spPr>
          <a:xfrm rot="5400000">
            <a:off x="6034745" y="-542515"/>
            <a:ext cx="4340022" cy="7974488"/>
          </a:xfrm>
          <a:prstGeom prst="rect">
            <a:avLst/>
          </a:prstGeom>
          <a:noFill/>
          <a:ln>
            <a:noFill/>
          </a:ln>
        </p:spPr>
      </p:pic>
      <p:sp>
        <p:nvSpPr>
          <p:cNvPr id="12" name="Google Shape;223;p14">
            <a:extLst>
              <a:ext uri="{FF2B5EF4-FFF2-40B4-BE49-F238E27FC236}">
                <a16:creationId xmlns:a16="http://schemas.microsoft.com/office/drawing/2014/main" id="{B1CF3A1B-176D-DA42-897A-1DFA83937B0D}"/>
              </a:ext>
            </a:extLst>
          </p:cNvPr>
          <p:cNvSpPr/>
          <p:nvPr/>
        </p:nvSpPr>
        <p:spPr>
          <a:xfrm>
            <a:off x="6380748" y="5724566"/>
            <a:ext cx="520214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err="1">
                <a:solidFill>
                  <a:srgbClr val="0000FF"/>
                </a:solidFill>
                <a:latin typeface="Arial"/>
                <a:ea typeface="Arial"/>
                <a:cs typeface="Arial"/>
                <a:sym typeface="Arial"/>
              </a:rPr>
              <a:t>Annu</a:t>
            </a:r>
            <a:r>
              <a:rPr lang="en-US" sz="1800" dirty="0">
                <a:solidFill>
                  <a:srgbClr val="0000FF"/>
                </a:solidFill>
                <a:latin typeface="Arial"/>
                <a:ea typeface="Arial"/>
                <a:cs typeface="Arial"/>
                <a:sym typeface="Arial"/>
              </a:rPr>
              <a:t>. Rev. Microbiol (2017) 71:349–69</a:t>
            </a:r>
            <a:endParaRPr dirty="0"/>
          </a:p>
        </p:txBody>
      </p:sp>
    </p:spTree>
    <p:extLst>
      <p:ext uri="{BB962C8B-B14F-4D97-AF65-F5344CB8AC3E}">
        <p14:creationId xmlns:p14="http://schemas.microsoft.com/office/powerpoint/2010/main" val="4294283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p:tgtEl>
                                          <p:spTgt spid="11"/>
                                        </p:tgtEl>
                                        <p:attrNameLst>
                                          <p:attrName>ppt_y</p:attrName>
                                        </p:attrNameLst>
                                      </p:cBhvr>
                                      <p:tavLst>
                                        <p:tav tm="0">
                                          <p:val>
                                            <p:strVal val="#ppt_y+1"/>
                                          </p:val>
                                        </p:tav>
                                        <p:tav tm="100000">
                                          <p:val>
                                            <p:strVal val="#ppt_y"/>
                                          </p:val>
                                        </p:tav>
                                      </p:tavLst>
                                    </p:anim>
                                  </p:childTnLst>
                                </p:cTn>
                              </p:par>
                              <p:par>
                                <p:cTn id="8" presetID="2" presetClass="entr" presetSubtype="4"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 calcmode="lin" valueType="num">
                                      <p:cBhvr additive="base">
                                        <p:cTn id="10" dur="500"/>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12E2247-8357-344F-A934-3ADA205F01F1}"/>
              </a:ext>
            </a:extLst>
          </p:cNvPr>
          <p:cNvSpPr/>
          <p:nvPr/>
        </p:nvSpPr>
        <p:spPr>
          <a:xfrm>
            <a:off x="5481081" y="5781749"/>
            <a:ext cx="6565233" cy="307777"/>
          </a:xfrm>
          <a:prstGeom prst="rect">
            <a:avLst/>
          </a:prstGeom>
        </p:spPr>
        <p:txBody>
          <a:bodyPr wrap="square">
            <a:spAutoFit/>
          </a:bodyPr>
          <a:lstStyle/>
          <a:p>
            <a:r>
              <a:rPr lang="en-US" sz="1400" dirty="0">
                <a:solidFill>
                  <a:srgbClr val="0070C0"/>
                </a:solidFill>
                <a:latin typeface="Minion Pro" charset="0"/>
              </a:rPr>
              <a:t> NATURE REVIEWS | </a:t>
            </a:r>
            <a:r>
              <a:rPr lang="en-US" sz="1400" b="1" dirty="0">
                <a:solidFill>
                  <a:srgbClr val="0070C0"/>
                </a:solidFill>
                <a:latin typeface="Helvetica" charset="0"/>
              </a:rPr>
              <a:t>MICROBIOLOGY, </a:t>
            </a:r>
            <a:r>
              <a:rPr lang="pl-PL" sz="1400" dirty="0">
                <a:solidFill>
                  <a:srgbClr val="0070C0"/>
                </a:solidFill>
              </a:rPr>
              <a:t> doi:10.1038/nrmicro3050, </a:t>
            </a:r>
            <a:r>
              <a:rPr lang="pl-PL" sz="1400" dirty="0" err="1">
                <a:solidFill>
                  <a:srgbClr val="0070C0"/>
                </a:solidFill>
              </a:rPr>
              <a:t>Kaoutari</a:t>
            </a:r>
            <a:r>
              <a:rPr lang="pl-PL" sz="1400" dirty="0">
                <a:solidFill>
                  <a:srgbClr val="0070C0"/>
                </a:solidFill>
              </a:rPr>
              <a:t>, 2013  </a:t>
            </a:r>
            <a:r>
              <a:rPr lang="en-US" sz="1400" b="1" dirty="0">
                <a:solidFill>
                  <a:srgbClr val="0070C0"/>
                </a:solidFill>
                <a:latin typeface="Helvetica" charset="0"/>
              </a:rPr>
              <a:t> </a:t>
            </a:r>
            <a:endParaRPr lang="en-US" sz="1400" dirty="0">
              <a:solidFill>
                <a:srgbClr val="0070C0"/>
              </a:solidFill>
              <a:effectLst/>
              <a:latin typeface="Minion Pro" charset="0"/>
            </a:endParaRPr>
          </a:p>
        </p:txBody>
      </p:sp>
      <p:sp>
        <p:nvSpPr>
          <p:cNvPr id="4" name="TextBox 3">
            <a:extLst>
              <a:ext uri="{FF2B5EF4-FFF2-40B4-BE49-F238E27FC236}">
                <a16:creationId xmlns:a16="http://schemas.microsoft.com/office/drawing/2014/main" id="{03C4F505-4981-AA46-B100-DA49039DDF73}"/>
              </a:ext>
            </a:extLst>
          </p:cNvPr>
          <p:cNvSpPr txBox="1"/>
          <p:nvPr/>
        </p:nvSpPr>
        <p:spPr>
          <a:xfrm>
            <a:off x="5619163" y="706011"/>
            <a:ext cx="5804922" cy="523220"/>
          </a:xfrm>
          <a:prstGeom prst="rect">
            <a:avLst/>
          </a:prstGeom>
          <a:noFill/>
        </p:spPr>
        <p:txBody>
          <a:bodyPr wrap="none" rtlCol="0">
            <a:spAutoFit/>
          </a:bodyPr>
          <a:lstStyle/>
          <a:p>
            <a:r>
              <a:rPr lang="en-US" sz="2800" dirty="0"/>
              <a:t>Human encodes 17 food digesting GHs</a:t>
            </a:r>
          </a:p>
        </p:txBody>
      </p:sp>
      <p:sp>
        <p:nvSpPr>
          <p:cNvPr id="5" name="Rectangle 3">
            <a:extLst>
              <a:ext uri="{FF2B5EF4-FFF2-40B4-BE49-F238E27FC236}">
                <a16:creationId xmlns:a16="http://schemas.microsoft.com/office/drawing/2014/main" id="{A50474C8-F027-024E-8EEB-73DF68B20E01}"/>
              </a:ext>
            </a:extLst>
          </p:cNvPr>
          <p:cNvSpPr txBox="1">
            <a:spLocks noChangeArrowheads="1"/>
          </p:cNvSpPr>
          <p:nvPr/>
        </p:nvSpPr>
        <p:spPr>
          <a:xfrm>
            <a:off x="244133" y="1530270"/>
            <a:ext cx="4919394" cy="3797460"/>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30966" indent="-130966"/>
            <a:r>
              <a:rPr lang="en-US" altLang="zh-CN" sz="1600" b="1" dirty="0">
                <a:hlinkClick r:id="rId3"/>
              </a:rPr>
              <a:t>GlycosylTransferases (GTs)</a:t>
            </a:r>
            <a:r>
              <a:rPr lang="en-US" altLang="zh-CN" sz="1600" b="1" dirty="0"/>
              <a:t>: 115</a:t>
            </a:r>
          </a:p>
          <a:p>
            <a:pPr marL="130966" indent="-130966"/>
            <a:endParaRPr lang="en-US" altLang="zh-CN" sz="1600" b="1" dirty="0"/>
          </a:p>
          <a:p>
            <a:pPr marL="130966" indent="-130966"/>
            <a:r>
              <a:rPr lang="en-US" altLang="zh-CN" sz="1600" b="1" dirty="0">
                <a:solidFill>
                  <a:srgbClr val="FF0000"/>
                </a:solidFill>
                <a:hlinkClick r:id="rId4">
                  <a:extLst>
                    <a:ext uri="{A12FA001-AC4F-418D-AE19-62706E023703}">
                      <ahyp:hlinkClr xmlns:ahyp="http://schemas.microsoft.com/office/drawing/2018/hyperlinkcolor" val="tx"/>
                    </a:ext>
                  </a:extLst>
                </a:hlinkClick>
              </a:rPr>
              <a:t>Glycoside Hydrolases (GHs)</a:t>
            </a:r>
            <a:r>
              <a:rPr lang="en-US" altLang="zh-CN" sz="1600" b="1" dirty="0">
                <a:solidFill>
                  <a:srgbClr val="FF0000"/>
                </a:solidFill>
              </a:rPr>
              <a:t>: 172</a:t>
            </a:r>
          </a:p>
          <a:p>
            <a:pPr marL="130966" indent="-130966"/>
            <a:endParaRPr lang="en-US" altLang="zh-CN" sz="1600" b="1" dirty="0">
              <a:hlinkClick r:id="" action="ppaction://noaction"/>
            </a:endParaRPr>
          </a:p>
          <a:p>
            <a:pPr marL="130966" indent="-130966"/>
            <a:r>
              <a:rPr lang="en-US" altLang="zh-CN" sz="1600" b="1" dirty="0">
                <a:hlinkClick r:id="" action="ppaction://noaction"/>
              </a:rPr>
              <a:t>Polysaccharide Lyases (PLs)</a:t>
            </a:r>
            <a:r>
              <a:rPr lang="en-US" altLang="zh-CN" sz="1600" b="1" dirty="0"/>
              <a:t>: 42</a:t>
            </a:r>
          </a:p>
          <a:p>
            <a:pPr marL="130966" indent="-130966"/>
            <a:endParaRPr lang="en-US" altLang="zh-CN" sz="1600" b="1" dirty="0">
              <a:hlinkClick r:id="" action="ppaction://noaction"/>
            </a:endParaRPr>
          </a:p>
          <a:p>
            <a:pPr marL="130966" indent="-130966"/>
            <a:r>
              <a:rPr lang="en-US" altLang="zh-CN" sz="1600" b="1" dirty="0">
                <a:hlinkClick r:id="" action="ppaction://noaction"/>
              </a:rPr>
              <a:t>Carbohydrate Esterases (CEs)</a:t>
            </a:r>
            <a:r>
              <a:rPr lang="en-US" altLang="zh-CN" sz="1600" b="1" dirty="0"/>
              <a:t>: 19</a:t>
            </a:r>
          </a:p>
          <a:p>
            <a:pPr marL="130966" indent="-130966"/>
            <a:endParaRPr lang="en-US" altLang="zh-CN" sz="1600" b="1" dirty="0">
              <a:hlinkClick r:id="" action="ppaction://noaction"/>
            </a:endParaRPr>
          </a:p>
          <a:p>
            <a:pPr marL="130966" indent="-130966"/>
            <a:r>
              <a:rPr lang="en-US" altLang="zh-CN" sz="1600" b="1" dirty="0">
                <a:hlinkClick r:id="" action="ppaction://noaction"/>
              </a:rPr>
              <a:t>Auxiliary Activities (AAs)</a:t>
            </a:r>
            <a:r>
              <a:rPr lang="en-US" altLang="zh-CN" sz="1600" b="1" dirty="0"/>
              <a:t>: 17</a:t>
            </a:r>
            <a:endParaRPr lang="en-US" altLang="zh-CN" sz="1600" b="1" dirty="0">
              <a:hlinkClick r:id="" action="ppaction://noaction"/>
            </a:endParaRPr>
          </a:p>
          <a:p>
            <a:pPr marL="130966" indent="-130966"/>
            <a:endParaRPr lang="en-US" altLang="zh-CN" sz="1600" b="1" dirty="0">
              <a:hlinkClick r:id="" action="ppaction://noaction"/>
            </a:endParaRPr>
          </a:p>
          <a:p>
            <a:pPr marL="130966" indent="-130966"/>
            <a:r>
              <a:rPr lang="en-US" altLang="zh-CN" sz="1600" b="1" dirty="0">
                <a:hlinkClick r:id="" action="ppaction://noaction"/>
              </a:rPr>
              <a:t>Carbohydrate-Binding Modules (CBMs)</a:t>
            </a:r>
            <a:r>
              <a:rPr lang="en-US" altLang="zh-CN" sz="1600" b="1" dirty="0"/>
              <a:t>: 89</a:t>
            </a:r>
          </a:p>
        </p:txBody>
      </p:sp>
      <p:sp>
        <p:nvSpPr>
          <p:cNvPr id="6" name="Rectangle 5">
            <a:extLst>
              <a:ext uri="{FF2B5EF4-FFF2-40B4-BE49-F238E27FC236}">
                <a16:creationId xmlns:a16="http://schemas.microsoft.com/office/drawing/2014/main" id="{8BFEED3C-884C-1F4B-89A5-73CA65369AFB}"/>
              </a:ext>
            </a:extLst>
          </p:cNvPr>
          <p:cNvSpPr/>
          <p:nvPr/>
        </p:nvSpPr>
        <p:spPr>
          <a:xfrm>
            <a:off x="457200" y="5591196"/>
            <a:ext cx="6096000" cy="646331"/>
          </a:xfrm>
          <a:prstGeom prst="rect">
            <a:avLst/>
          </a:prstGeom>
        </p:spPr>
        <p:txBody>
          <a:bodyPr>
            <a:spAutoFit/>
          </a:bodyPr>
          <a:lstStyle/>
          <a:p>
            <a:r>
              <a:rPr lang="en-US" i="1" dirty="0" err="1">
                <a:solidFill>
                  <a:schemeClr val="accent1"/>
                </a:solidFill>
                <a:latin typeface="Arial" panose="020B0604020202020204" pitchFamily="34" charset="0"/>
                <a:cs typeface="Arial" panose="020B0604020202020204" pitchFamily="34" charset="0"/>
              </a:rPr>
              <a:t>Cantarel</a:t>
            </a:r>
            <a:r>
              <a:rPr lang="en-US" i="1" dirty="0">
                <a:solidFill>
                  <a:schemeClr val="accent1"/>
                </a:solidFill>
                <a:latin typeface="Arial" panose="020B0604020202020204" pitchFamily="34" charset="0"/>
                <a:cs typeface="Arial" panose="020B0604020202020204" pitchFamily="34" charset="0"/>
              </a:rPr>
              <a:t> B. </a:t>
            </a:r>
            <a:r>
              <a:rPr lang="en-US" altLang="zh-CN" i="1" dirty="0">
                <a:solidFill>
                  <a:schemeClr val="accent1"/>
                </a:solidFill>
                <a:latin typeface="Arial" panose="020B0604020202020204" pitchFamily="34" charset="0"/>
                <a:cs typeface="Arial" panose="020B0604020202020204" pitchFamily="34" charset="0"/>
              </a:rPr>
              <a:t>et al. 2009, Nucleic Acids Res</a:t>
            </a:r>
          </a:p>
          <a:p>
            <a:r>
              <a:rPr lang="en-US" altLang="zh-CN" i="1" dirty="0">
                <a:solidFill>
                  <a:schemeClr val="accent1"/>
                </a:solidFill>
                <a:latin typeface="Arial" panose="020B0604020202020204" pitchFamily="34" charset="0"/>
                <a:cs typeface="Arial" panose="020B0604020202020204" pitchFamily="34" charset="0"/>
              </a:rPr>
              <a:t>Lombard V. et al. 2014, Nucleic Acids Res</a:t>
            </a:r>
          </a:p>
        </p:txBody>
      </p:sp>
      <p:sp>
        <p:nvSpPr>
          <p:cNvPr id="7" name="Rectangle 6">
            <a:extLst>
              <a:ext uri="{FF2B5EF4-FFF2-40B4-BE49-F238E27FC236}">
                <a16:creationId xmlns:a16="http://schemas.microsoft.com/office/drawing/2014/main" id="{0DFDA085-7F30-654C-9DC5-788FEDD4CAB9}"/>
              </a:ext>
            </a:extLst>
          </p:cNvPr>
          <p:cNvSpPr/>
          <p:nvPr/>
        </p:nvSpPr>
        <p:spPr>
          <a:xfrm>
            <a:off x="244133" y="798373"/>
            <a:ext cx="3427605" cy="523220"/>
          </a:xfrm>
          <a:prstGeom prst="rect">
            <a:avLst/>
          </a:prstGeom>
        </p:spPr>
        <p:txBody>
          <a:bodyPr wrap="none">
            <a:spAutoFit/>
          </a:bodyPr>
          <a:lstStyle/>
          <a:p>
            <a:r>
              <a:rPr lang="en-US" sz="2800" i="1" dirty="0">
                <a:solidFill>
                  <a:schemeClr val="tx2"/>
                </a:solidFill>
              </a:rPr>
              <a:t>http://www.cazy.org/</a:t>
            </a:r>
            <a:r>
              <a:rPr lang="en-US" altLang="zh-CN" sz="2800" i="1" dirty="0">
                <a:solidFill>
                  <a:schemeClr val="tx2"/>
                </a:solidFill>
                <a:cs typeface="Calibri"/>
              </a:rPr>
              <a:t> </a:t>
            </a:r>
            <a:endParaRPr lang="en-US" sz="2800" dirty="0">
              <a:solidFill>
                <a:schemeClr val="tx2"/>
              </a:solidFill>
            </a:endParaRPr>
          </a:p>
        </p:txBody>
      </p:sp>
      <p:sp>
        <p:nvSpPr>
          <p:cNvPr id="8" name="TextBox 7">
            <a:extLst>
              <a:ext uri="{FF2B5EF4-FFF2-40B4-BE49-F238E27FC236}">
                <a16:creationId xmlns:a16="http://schemas.microsoft.com/office/drawing/2014/main" id="{A6056476-BA41-0E45-83B7-50024771EEC6}"/>
              </a:ext>
            </a:extLst>
          </p:cNvPr>
          <p:cNvSpPr txBox="1"/>
          <p:nvPr/>
        </p:nvSpPr>
        <p:spPr>
          <a:xfrm>
            <a:off x="247649" y="27373"/>
            <a:ext cx="11142246" cy="584775"/>
          </a:xfrm>
          <a:prstGeom prst="rect">
            <a:avLst/>
          </a:prstGeom>
          <a:noFill/>
        </p:spPr>
        <p:txBody>
          <a:bodyPr wrap="square" rtlCol="0">
            <a:spAutoFit/>
          </a:bodyPr>
          <a:lstStyle/>
          <a:p>
            <a:r>
              <a:rPr lang="en-US" sz="3200" dirty="0">
                <a:solidFill>
                  <a:srgbClr val="FF0000"/>
                </a:solidFill>
              </a:rPr>
              <a:t>diverse glycosidic linkages need various </a:t>
            </a:r>
            <a:r>
              <a:rPr lang="en-US" sz="3200" dirty="0" err="1">
                <a:solidFill>
                  <a:srgbClr val="FF0000"/>
                </a:solidFill>
              </a:rPr>
              <a:t>CAZymes</a:t>
            </a:r>
            <a:r>
              <a:rPr lang="en-US" sz="3200" dirty="0">
                <a:solidFill>
                  <a:srgbClr val="FF0000"/>
                </a:solidFill>
              </a:rPr>
              <a:t> to break</a:t>
            </a:r>
          </a:p>
        </p:txBody>
      </p:sp>
      <p:pic>
        <p:nvPicPr>
          <p:cNvPr id="9" name="Picture 8">
            <a:extLst>
              <a:ext uri="{FF2B5EF4-FFF2-40B4-BE49-F238E27FC236}">
                <a16:creationId xmlns:a16="http://schemas.microsoft.com/office/drawing/2014/main" id="{A29CF0DC-0D18-8B4A-9760-E34BF58ED8DD}"/>
              </a:ext>
            </a:extLst>
          </p:cNvPr>
          <p:cNvPicPr>
            <a:picLocks noChangeAspect="1"/>
          </p:cNvPicPr>
          <p:nvPr/>
        </p:nvPicPr>
        <p:blipFill>
          <a:blip r:embed="rId5"/>
          <a:stretch>
            <a:fillRect/>
          </a:stretch>
        </p:blipFill>
        <p:spPr>
          <a:xfrm>
            <a:off x="4299222" y="1321594"/>
            <a:ext cx="7648645" cy="4121602"/>
          </a:xfrm>
          <a:prstGeom prst="rect">
            <a:avLst/>
          </a:prstGeom>
        </p:spPr>
      </p:pic>
    </p:spTree>
    <p:extLst>
      <p:ext uri="{BB962C8B-B14F-4D97-AF65-F5344CB8AC3E}">
        <p14:creationId xmlns:p14="http://schemas.microsoft.com/office/powerpoint/2010/main" val="13339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1416</TotalTime>
  <Words>2155</Words>
  <Application>Microsoft Office PowerPoint</Application>
  <PresentationFormat>Widescreen</PresentationFormat>
  <Paragraphs>245</Paragraphs>
  <Slides>38</Slides>
  <Notes>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38</vt:i4>
      </vt:variant>
    </vt:vector>
  </HeadingPairs>
  <TitlesOfParts>
    <vt:vector size="46" baseType="lpstr">
      <vt:lpstr>Minion Pro</vt:lpstr>
      <vt:lpstr>Arial</vt:lpstr>
      <vt:lpstr>Calibri</vt:lpstr>
      <vt:lpstr>Calibri Light</vt:lpstr>
      <vt:lpstr>Helvetica</vt:lpstr>
      <vt:lpstr>Verdana</vt:lpstr>
      <vt:lpstr>Wingdings</vt:lpstr>
      <vt:lpstr>Office Theme</vt:lpstr>
      <vt:lpstr>FDST 867 Lab Fall 2022</vt:lpstr>
      <vt:lpstr>what you need to know</vt:lpstr>
      <vt:lpstr>about the project</vt:lpstr>
      <vt:lpstr>steps</vt:lpstr>
      <vt:lpstr>(meta)genome mining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Part 1</vt:lpstr>
      <vt:lpstr>Unified Human Gastrointestinal Genome (UHGG)</vt:lpstr>
      <vt:lpstr>Unified Human Gastrointestinal Genome (UHGG)</vt:lpstr>
      <vt:lpstr>45 Bacteroides genomes from UHGG</vt:lpstr>
      <vt:lpstr>PowerPoint Presentation</vt:lpstr>
      <vt:lpstr>PowerPoint Presentation</vt:lpstr>
      <vt:lpstr>PowerPoint Presentation</vt:lpstr>
      <vt:lpstr>PowerPoint Presentation</vt:lpstr>
      <vt:lpstr>The Overall Statistics of 45 genomes</vt:lpstr>
      <vt:lpstr>PowerPoint Presentation</vt:lpstr>
      <vt:lpstr>Group comparison for 45 genomes.</vt:lpstr>
      <vt:lpstr>Part 2</vt:lpstr>
      <vt:lpstr>Run dbCAN2 for CAZyme and CGC annotation</vt:lpstr>
      <vt:lpstr>CAZyme and CGC analyses</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Computational Biology Summer Workshop</dc:title>
  <dc:creator>Tang Li</dc:creator>
  <cp:lastModifiedBy>Yuchen Yan</cp:lastModifiedBy>
  <cp:revision>16</cp:revision>
  <dcterms:created xsi:type="dcterms:W3CDTF">2022-06-20T00:19:36Z</dcterms:created>
  <dcterms:modified xsi:type="dcterms:W3CDTF">2022-10-24T05:47:00Z</dcterms:modified>
</cp:coreProperties>
</file>